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5" r:id="rId2"/>
    <p:sldMasterId id="2147483760" r:id="rId3"/>
    <p:sldMasterId id="2147483804" r:id="rId4"/>
    <p:sldMasterId id="2147483805" r:id="rId5"/>
  </p:sldMasterIdLst>
  <p:notesMasterIdLst>
    <p:notesMasterId r:id="rId12"/>
  </p:notesMasterIdLst>
  <p:handoutMasterIdLst>
    <p:handoutMasterId r:id="rId13"/>
  </p:handoutMasterIdLst>
  <p:sldIdLst>
    <p:sldId id="1463" r:id="rId6"/>
    <p:sldId id="1596" r:id="rId7"/>
    <p:sldId id="1598" r:id="rId8"/>
    <p:sldId id="1597" r:id="rId9"/>
    <p:sldId id="1487" r:id="rId10"/>
    <p:sldId id="257" r:id="rId11"/>
  </p:sldIdLst>
  <p:sldSz cx="12192000" cy="6858000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orient="horz" pos="64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pos="1118" userDrawn="1">
          <p15:clr>
            <a:srgbClr val="A4A3A4"/>
          </p15:clr>
        </p15:guide>
        <p15:guide id="5" pos="2207" userDrawn="1">
          <p15:clr>
            <a:srgbClr val="A4A3A4"/>
          </p15:clr>
        </p15:guide>
        <p15:guide id="6" pos="7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7673" userDrawn="1">
          <p15:clr>
            <a:srgbClr val="A4A3A4"/>
          </p15:clr>
        </p15:guide>
        <p15:guide id="9" orient="horz" pos="4315" userDrawn="1">
          <p15:clr>
            <a:srgbClr val="A4A3A4"/>
          </p15:clr>
        </p15:guide>
        <p15:guide id="10" orient="horz" pos="3498" userDrawn="1">
          <p15:clr>
            <a:srgbClr val="A4A3A4"/>
          </p15:clr>
        </p15:guide>
        <p15:guide id="11" orient="horz" pos="14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tlev Nolte" initials="DN" lastIdx="14" clrIdx="0">
    <p:extLst>
      <p:ext uri="{19B8F6BF-5375-455C-9EA6-DF929625EA0E}">
        <p15:presenceInfo xmlns:p15="http://schemas.microsoft.com/office/powerpoint/2012/main" userId="S-1-5-21-4156285630-2461249510-1603017199-11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203"/>
    <a:srgbClr val="638B93"/>
    <a:srgbClr val="AE1212"/>
    <a:srgbClr val="E91C17"/>
    <a:srgbClr val="9FBBBA"/>
    <a:srgbClr val="009E47"/>
    <a:srgbClr val="EE1712"/>
    <a:srgbClr val="FF3300"/>
    <a:srgbClr val="DC9EE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89860" autoAdjust="0"/>
  </p:normalViewPr>
  <p:slideViewPr>
    <p:cSldViewPr showGuides="1">
      <p:cViewPr>
        <p:scale>
          <a:sx n="99" d="100"/>
          <a:sy n="99" d="100"/>
        </p:scale>
        <p:origin x="19" y="-518"/>
      </p:cViewPr>
      <p:guideLst>
        <p:guide orient="horz" pos="4178"/>
        <p:guide orient="horz" pos="640"/>
        <p:guide orient="horz" pos="1026"/>
        <p:guide pos="1118"/>
        <p:guide pos="2207"/>
        <p:guide pos="7"/>
        <p:guide pos="3840"/>
        <p:guide pos="7673"/>
        <p:guide orient="horz" pos="4315"/>
        <p:guide orient="horz" pos="3498"/>
        <p:guide orient="horz" pos="1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2928" y="108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FC-4090-A8DC-A6CDC0E86D89}"/>
              </c:ext>
            </c:extLst>
          </c:dPt>
          <c:cat>
            <c:strRef>
              <c:f>Tabelle1!$B$32:$B$41</c:f>
              <c:strCache>
                <c:ptCount val="10"/>
                <c:pt idx="0">
                  <c:v>Aug 21</c:v>
                </c:pt>
                <c:pt idx="1">
                  <c:v>Sep 21</c:v>
                </c:pt>
                <c:pt idx="2">
                  <c:v>Okt 21</c:v>
                </c:pt>
                <c:pt idx="3">
                  <c:v>Nov 21</c:v>
                </c:pt>
                <c:pt idx="4">
                  <c:v>Dez 21</c:v>
                </c:pt>
                <c:pt idx="5">
                  <c:v>Jan 22</c:v>
                </c:pt>
                <c:pt idx="6">
                  <c:v>Feb 22</c:v>
                </c:pt>
                <c:pt idx="7">
                  <c:v>Mrz 22</c:v>
                </c:pt>
                <c:pt idx="9">
                  <c:v>Forecast - Juni 2022</c:v>
                </c:pt>
              </c:strCache>
            </c:strRef>
          </c:cat>
          <c:val>
            <c:numRef>
              <c:f>Tabelle1!$C$32:$C$41</c:f>
              <c:numCache>
                <c:formatCode>General</c:formatCode>
                <c:ptCount val="10"/>
                <c:pt idx="0">
                  <c:v>72.5</c:v>
                </c:pt>
                <c:pt idx="1">
                  <c:v>73</c:v>
                </c:pt>
                <c:pt idx="2">
                  <c:v>74.7</c:v>
                </c:pt>
                <c:pt idx="3">
                  <c:v>74.5</c:v>
                </c:pt>
                <c:pt idx="4">
                  <c:v>75</c:v>
                </c:pt>
                <c:pt idx="5">
                  <c:v>77</c:v>
                </c:pt>
                <c:pt idx="6">
                  <c:v>77.5</c:v>
                </c:pt>
                <c:pt idx="7">
                  <c:v>92</c:v>
                </c:pt>
                <c:pt idx="9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FC-4090-A8DC-A6CDC0E86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20105648"/>
        <c:axId val="363611696"/>
      </c:barChart>
      <c:catAx>
        <c:axId val="32010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3611696"/>
        <c:crosses val="autoZero"/>
        <c:auto val="1"/>
        <c:lblAlgn val="ctr"/>
        <c:lblOffset val="100"/>
        <c:noMultiLvlLbl val="0"/>
      </c:catAx>
      <c:valAx>
        <c:axId val="363611696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010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9A-4C88-9602-4C6602861354}"/>
              </c:ext>
            </c:extLst>
          </c:dPt>
          <c:cat>
            <c:strRef>
              <c:f>Tabelle1!$B$48:$B$56</c:f>
              <c:strCache>
                <c:ptCount val="9"/>
                <c:pt idx="0">
                  <c:v>Aug 21</c:v>
                </c:pt>
                <c:pt idx="1">
                  <c:v>Sep 21</c:v>
                </c:pt>
                <c:pt idx="2">
                  <c:v>Okt 21</c:v>
                </c:pt>
                <c:pt idx="3">
                  <c:v>Nov 21</c:v>
                </c:pt>
                <c:pt idx="4">
                  <c:v>Dez 21</c:v>
                </c:pt>
                <c:pt idx="5">
                  <c:v>Jan 22</c:v>
                </c:pt>
                <c:pt idx="6">
                  <c:v>Feb 22</c:v>
                </c:pt>
                <c:pt idx="8">
                  <c:v>Forecast - Juni 2022</c:v>
                </c:pt>
              </c:strCache>
            </c:strRef>
          </c:cat>
          <c:val>
            <c:numRef>
              <c:f>Tabelle1!$C$48:$C$56</c:f>
              <c:numCache>
                <c:formatCode>General</c:formatCode>
                <c:ptCount val="9"/>
                <c:pt idx="0">
                  <c:v>91</c:v>
                </c:pt>
                <c:pt idx="1">
                  <c:v>92</c:v>
                </c:pt>
                <c:pt idx="2">
                  <c:v>118</c:v>
                </c:pt>
                <c:pt idx="3">
                  <c:v>124</c:v>
                </c:pt>
                <c:pt idx="4">
                  <c:v>125</c:v>
                </c:pt>
                <c:pt idx="5">
                  <c:v>127</c:v>
                </c:pt>
                <c:pt idx="6">
                  <c:v>147</c:v>
                </c:pt>
                <c:pt idx="8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9A-4C88-9602-4C6602861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76878520"/>
        <c:axId val="376879696"/>
      </c:barChart>
      <c:catAx>
        <c:axId val="37687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6879696"/>
        <c:crosses val="autoZero"/>
        <c:auto val="1"/>
        <c:lblAlgn val="ctr"/>
        <c:lblOffset val="100"/>
        <c:noMultiLvlLbl val="0"/>
      </c:catAx>
      <c:valAx>
        <c:axId val="376879696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6878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F9-4BE2-A238-DF27F8B7154D}"/>
              </c:ext>
            </c:extLst>
          </c:dPt>
          <c:cat>
            <c:numRef>
              <c:f>Tabelle1!$B$67:$B$73</c:f>
              <c:numCache>
                <c:formatCode>0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Tabelle1!$C$67:$C$73</c:f>
              <c:numCache>
                <c:formatCode>General</c:formatCode>
                <c:ptCount val="7"/>
                <c:pt idx="0">
                  <c:v>15.55</c:v>
                </c:pt>
                <c:pt idx="1">
                  <c:v>17.09</c:v>
                </c:pt>
                <c:pt idx="2">
                  <c:v>17.96</c:v>
                </c:pt>
                <c:pt idx="3">
                  <c:v>18.43</c:v>
                </c:pt>
                <c:pt idx="4">
                  <c:v>17.760000000000002</c:v>
                </c:pt>
                <c:pt idx="5">
                  <c:v>21.38</c:v>
                </c:pt>
                <c:pt idx="6">
                  <c:v>31.36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F9-4BE2-A238-DF27F8B71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74342184"/>
        <c:axId val="366658336"/>
      </c:barChart>
      <c:catAx>
        <c:axId val="3743421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658336"/>
        <c:crosses val="autoZero"/>
        <c:auto val="1"/>
        <c:lblAlgn val="ctr"/>
        <c:lblOffset val="100"/>
        <c:noMultiLvlLbl val="0"/>
      </c:catAx>
      <c:valAx>
        <c:axId val="36665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434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3A-47D9-8497-0A4AFA5490C7}"/>
              </c:ext>
            </c:extLst>
          </c:dPt>
          <c:cat>
            <c:strRef>
              <c:f>Tabelle1!$B$15:$B$23</c:f>
              <c:strCache>
                <c:ptCount val="9"/>
                <c:pt idx="0">
                  <c:v>Aug 21</c:v>
                </c:pt>
                <c:pt idx="1">
                  <c:v>Sep 21</c:v>
                </c:pt>
                <c:pt idx="2">
                  <c:v>Okt 21</c:v>
                </c:pt>
                <c:pt idx="3">
                  <c:v>Nov 21</c:v>
                </c:pt>
                <c:pt idx="4">
                  <c:v>Dez 21</c:v>
                </c:pt>
                <c:pt idx="5">
                  <c:v>Jan 22</c:v>
                </c:pt>
                <c:pt idx="6">
                  <c:v>Feb 22</c:v>
                </c:pt>
                <c:pt idx="8">
                  <c:v>Forecast - Juni 2022</c:v>
                </c:pt>
              </c:strCache>
            </c:strRef>
          </c:cat>
          <c:val>
            <c:numRef>
              <c:f>Tabelle1!$C$15:$C$23</c:f>
              <c:numCache>
                <c:formatCode>General</c:formatCode>
                <c:ptCount val="9"/>
                <c:pt idx="0">
                  <c:v>25.8</c:v>
                </c:pt>
                <c:pt idx="1">
                  <c:v>26.1</c:v>
                </c:pt>
                <c:pt idx="2">
                  <c:v>27.8</c:v>
                </c:pt>
                <c:pt idx="3">
                  <c:v>27.9</c:v>
                </c:pt>
                <c:pt idx="4">
                  <c:v>28.5</c:v>
                </c:pt>
                <c:pt idx="5">
                  <c:v>28.4</c:v>
                </c:pt>
                <c:pt idx="6">
                  <c:v>28.8</c:v>
                </c:pt>
                <c:pt idx="8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3A-47D9-8497-0A4AFA549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78664928"/>
        <c:axId val="378666888"/>
      </c:barChart>
      <c:catAx>
        <c:axId val="3786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8666888"/>
        <c:crosses val="autoZero"/>
        <c:auto val="1"/>
        <c:lblAlgn val="ctr"/>
        <c:lblOffset val="100"/>
        <c:noMultiLvlLbl val="0"/>
      </c:catAx>
      <c:valAx>
        <c:axId val="378666888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866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547" cy="498395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3852" y="2"/>
            <a:ext cx="2972547" cy="498395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3588E876-86D4-4E63-AD5C-C1881FF652B5}" type="datetimeFigureOut">
              <a:rPr lang="de-DE" smtClean="0"/>
              <a:t>20.05.2022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72547" cy="49839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3852" y="9428243"/>
            <a:ext cx="2972547" cy="49839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FD6F5604-CC34-4243-A7CC-6257BD21882E}" type="slidenum">
              <a:rPr lang="de-DE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67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6331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6331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2C1AC468-EBCB-4B7B-A395-03B8528B1F05}" type="datetimeFigureOut">
              <a:rPr lang="de-DE" smtClean="0"/>
              <a:t>20.05.2022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3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715153"/>
            <a:ext cx="5486400" cy="4466987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71800" cy="496331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5" y="9428585"/>
            <a:ext cx="2971800" cy="496331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C2D302DB-6F5A-4DD4-8C24-2E62EE893412}" type="slidenum">
              <a:rPr lang="de-DE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18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302DB-6F5A-4DD4-8C24-2E62EE89341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84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9063" y="742950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8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95263" y="806450"/>
            <a:ext cx="7188201" cy="40433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71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11710309" y="6538914"/>
            <a:ext cx="48169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3B5D7A8-3F0E-46F0-914A-6501FDB949DD}" type="slidenum">
              <a:rPr lang="de-DE" sz="750" smtClean="0">
                <a:solidFill>
                  <a:prstClr val="black"/>
                </a:solidFill>
              </a:rPr>
              <a:pPr/>
              <a:t>‹Nr.›</a:t>
            </a:fld>
            <a:endParaRPr lang="en-GB" sz="750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 rot="16200000">
            <a:off x="-764883" y="1221137"/>
            <a:ext cx="21868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Industrieverband Heimtierbedarf e. V. </a:t>
            </a:r>
          </a:p>
        </p:txBody>
      </p:sp>
      <p:cxnSp>
        <p:nvCxnSpPr>
          <p:cNvPr id="3" name="Gerader Verbinder 2"/>
          <p:cNvCxnSpPr/>
          <p:nvPr userDrawn="1"/>
        </p:nvCxnSpPr>
        <p:spPr>
          <a:xfrm>
            <a:off x="328525" y="2528900"/>
            <a:ext cx="0" cy="34923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http://www.ivh-online.de/fileadmin/template/img/ivh_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6189805"/>
            <a:ext cx="801748" cy="55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179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456C6B8-E4B5-DC43-AF62-0F07BE7A16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gray">
          <a:xfrm>
            <a:off x="-2247800" y="0"/>
            <a:ext cx="2016224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>
                <a:solidFill>
                  <a:srgbClr val="000000"/>
                </a:solidFill>
              </a:rPr>
              <a:t>Kapiteltrenner</a:t>
            </a:r>
          </a:p>
          <a:p>
            <a:pPr algn="r">
              <a:lnSpc>
                <a:spcPct val="110000"/>
              </a:lnSpc>
            </a:pPr>
            <a:r>
              <a:rPr lang="en-GB" sz="1200">
                <a:solidFill>
                  <a:srgbClr val="000000"/>
                </a:solidFill>
              </a:rPr>
              <a:t>Bild liegt auf dem </a:t>
            </a:r>
            <a:br/>
            <a:r>
              <a:rPr lang="en-GB" sz="120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>
                <a:solidFill>
                  <a:srgbClr val="000000"/>
                </a:solidFill>
              </a:rPr>
              <a:t> ausgetauscht werden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4C94B6C-93C5-334E-ADF0-10A10BADE7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540" y="498119"/>
            <a:ext cx="1287488" cy="4356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911D4D74-48DD-FE42-9217-D9406ACFB94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609592" y="2747962"/>
            <a:ext cx="4219707" cy="1362075"/>
          </a:xfrm>
        </p:spPr>
        <p:txBody>
          <a:bodyPr anchor="t">
            <a:noAutofit/>
          </a:bodyPr>
          <a:lstStyle>
            <a:lvl1pPr algn="l">
              <a:defRPr sz="4000" b="1" cap="none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5" name="Gerader Verbinder 32">
            <a:extLst>
              <a:ext uri="{FF2B5EF4-FFF2-40B4-BE49-F238E27FC236}">
                <a16:creationId xmlns:a16="http://schemas.microsoft.com/office/drawing/2014/main" id="{D5686FC4-122C-0244-82B1-A3886B9802A9}"/>
              </a:ext>
            </a:extLst>
          </p:cNvPr>
          <p:cNvCxnSpPr>
            <a:cxnSpLocks/>
          </p:cNvCxnSpPr>
          <p:nvPr userDrawn="1">
            <p:custDataLst>
              <p:tags r:id="rId1"/>
            </p:custDataLst>
          </p:nvPr>
        </p:nvCxnSpPr>
        <p:spPr bwMode="gray">
          <a:xfrm>
            <a:off x="1477866" y="2747962"/>
            <a:ext cx="0" cy="1368152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leichschenkliges Dreieck 33">
            <a:extLst>
              <a:ext uri="{FF2B5EF4-FFF2-40B4-BE49-F238E27FC236}">
                <a16:creationId xmlns:a16="http://schemas.microsoft.com/office/drawing/2014/main" id="{B1370B26-2CB8-FA4E-9768-557509F904E7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rot="10800000">
            <a:off x="1410903" y="4110037"/>
            <a:ext cx="167517" cy="14441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280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D4EE069-829A-E34E-8412-92793FF19C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gray">
          <a:xfrm>
            <a:off x="-2247800" y="0"/>
            <a:ext cx="2016224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>
                <a:solidFill>
                  <a:srgbClr val="000000"/>
                </a:solidFill>
              </a:rPr>
              <a:t>Kapiteltrenner</a:t>
            </a:r>
          </a:p>
          <a:p>
            <a:pPr algn="r">
              <a:lnSpc>
                <a:spcPct val="110000"/>
              </a:lnSpc>
            </a:pPr>
            <a:r>
              <a:rPr lang="en-GB" sz="1200">
                <a:solidFill>
                  <a:srgbClr val="000000"/>
                </a:solidFill>
              </a:rPr>
              <a:t>Bild liegt auf dem </a:t>
            </a:r>
            <a:br/>
            <a:r>
              <a:rPr lang="en-GB" sz="120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>
                <a:solidFill>
                  <a:srgbClr val="000000"/>
                </a:solidFill>
              </a:rPr>
              <a:t> ausgetauscht werden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68D7D2A-0A49-7042-B2E9-190D631C734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45071" y="3994816"/>
            <a:ext cx="8208912" cy="1362075"/>
          </a:xfrm>
        </p:spPr>
        <p:txBody>
          <a:bodyPr anchor="t">
            <a:noAutofit/>
          </a:bodyPr>
          <a:lstStyle>
            <a:lvl1pPr algn="l">
              <a:defRPr sz="4000" b="1" cap="none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1" name="Gerader Verbinder 32">
            <a:extLst>
              <a:ext uri="{FF2B5EF4-FFF2-40B4-BE49-F238E27FC236}">
                <a16:creationId xmlns:a16="http://schemas.microsoft.com/office/drawing/2014/main" id="{B5A93AA9-AC9B-F742-9119-D82D6BF90FC9}"/>
              </a:ext>
            </a:extLst>
          </p:cNvPr>
          <p:cNvCxnSpPr>
            <a:cxnSpLocks/>
          </p:cNvCxnSpPr>
          <p:nvPr userDrawn="1">
            <p:custDataLst>
              <p:tags r:id="rId1"/>
            </p:custDataLst>
          </p:nvPr>
        </p:nvCxnSpPr>
        <p:spPr bwMode="gray">
          <a:xfrm>
            <a:off x="1022777" y="3994816"/>
            <a:ext cx="0" cy="1880216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leichschenkliges Dreieck 33">
            <a:extLst>
              <a:ext uri="{FF2B5EF4-FFF2-40B4-BE49-F238E27FC236}">
                <a16:creationId xmlns:a16="http://schemas.microsoft.com/office/drawing/2014/main" id="{6F807D2B-B582-364E-926C-DE2A66B12002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rot="10800000">
            <a:off x="939977" y="5875032"/>
            <a:ext cx="167517" cy="14441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4C94B6C-93C5-334E-ADF0-10A10BADE7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540" y="498119"/>
            <a:ext cx="1287488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516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DFA2F8-449E-5D41-B6C0-F1EB96FBB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gray">
          <a:xfrm>
            <a:off x="-2247800" y="0"/>
            <a:ext cx="2016224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>
                <a:solidFill>
                  <a:srgbClr val="000000"/>
                </a:solidFill>
              </a:rPr>
              <a:t>Kapiteltrenner</a:t>
            </a:r>
          </a:p>
          <a:p>
            <a:pPr algn="r">
              <a:lnSpc>
                <a:spcPct val="110000"/>
              </a:lnSpc>
            </a:pPr>
            <a:r>
              <a:rPr lang="en-GB" sz="1200">
                <a:solidFill>
                  <a:srgbClr val="000000"/>
                </a:solidFill>
              </a:rPr>
              <a:t>Bild liegt auf dem </a:t>
            </a:r>
            <a:br/>
            <a:r>
              <a:rPr lang="en-GB" sz="120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>
                <a:solidFill>
                  <a:srgbClr val="000000"/>
                </a:solidFill>
              </a:rPr>
              <a:t> ausgetauscht werden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68D7D2A-0A49-7042-B2E9-190D631C734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3960" y="1308227"/>
            <a:ext cx="4371387" cy="1362075"/>
          </a:xfrm>
        </p:spPr>
        <p:txBody>
          <a:bodyPr anchor="t">
            <a:noAutofit/>
          </a:bodyPr>
          <a:lstStyle>
            <a:lvl1pPr algn="l">
              <a:defRPr sz="4000" b="1" cap="none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1" name="Gerader Verbinder 32">
            <a:extLst>
              <a:ext uri="{FF2B5EF4-FFF2-40B4-BE49-F238E27FC236}">
                <a16:creationId xmlns:a16="http://schemas.microsoft.com/office/drawing/2014/main" id="{B5A93AA9-AC9B-F742-9119-D82D6BF90FC9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 bwMode="gray">
          <a:xfrm>
            <a:off x="6692057" y="1308227"/>
            <a:ext cx="0" cy="1368152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leichschenkliges Dreieck 33">
            <a:extLst>
              <a:ext uri="{FF2B5EF4-FFF2-40B4-BE49-F238E27FC236}">
                <a16:creationId xmlns:a16="http://schemas.microsoft.com/office/drawing/2014/main" id="{6F807D2B-B582-364E-926C-DE2A66B12002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rot="10800000">
            <a:off x="6609257" y="2676379"/>
            <a:ext cx="167517" cy="14441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4C94B6C-93C5-334E-ADF0-10A10BADE7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540" y="498119"/>
            <a:ext cx="1287488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0483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2CA172-D0D9-2B40-96C4-B58D9A873B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gray">
          <a:xfrm>
            <a:off x="-2247800" y="0"/>
            <a:ext cx="2016224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>
                <a:solidFill>
                  <a:srgbClr val="000000"/>
                </a:solidFill>
              </a:rPr>
              <a:t>Kapiteltrenner</a:t>
            </a:r>
          </a:p>
          <a:p>
            <a:pPr algn="r">
              <a:lnSpc>
                <a:spcPct val="110000"/>
              </a:lnSpc>
            </a:pPr>
            <a:r>
              <a:rPr lang="en-GB" sz="1200">
                <a:solidFill>
                  <a:srgbClr val="000000"/>
                </a:solidFill>
              </a:rPr>
              <a:t>Bild liegt auf dem </a:t>
            </a:r>
            <a:br/>
            <a:r>
              <a:rPr lang="en-GB" sz="120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>
                <a:solidFill>
                  <a:srgbClr val="000000"/>
                </a:solidFill>
              </a:rPr>
              <a:t> ausgetauscht werden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68D7D2A-0A49-7042-B2E9-190D631C734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21222" y="794416"/>
            <a:ext cx="8208912" cy="1362075"/>
          </a:xfrm>
        </p:spPr>
        <p:txBody>
          <a:bodyPr anchor="t">
            <a:noAutofit/>
          </a:bodyPr>
          <a:lstStyle>
            <a:lvl1pPr algn="l">
              <a:defRPr sz="4000" b="1" cap="none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1" name="Gerader Verbinder 32">
            <a:extLst>
              <a:ext uri="{FF2B5EF4-FFF2-40B4-BE49-F238E27FC236}">
                <a16:creationId xmlns:a16="http://schemas.microsoft.com/office/drawing/2014/main" id="{B5A93AA9-AC9B-F742-9119-D82D6BF90FC9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 bwMode="gray">
          <a:xfrm>
            <a:off x="1388537" y="794416"/>
            <a:ext cx="0" cy="1368152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leichschenkliges Dreieck 33">
            <a:extLst>
              <a:ext uri="{FF2B5EF4-FFF2-40B4-BE49-F238E27FC236}">
                <a16:creationId xmlns:a16="http://schemas.microsoft.com/office/drawing/2014/main" id="{6F807D2B-B582-364E-926C-DE2A66B12002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rot="10800000">
            <a:off x="1305737" y="2162568"/>
            <a:ext cx="167517" cy="14441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4C94B6C-93C5-334E-ADF0-10A10BADE7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540" y="498119"/>
            <a:ext cx="1287488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671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CDA4214-DCC9-354B-B789-1167680C84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gray">
          <a:xfrm>
            <a:off x="-2247800" y="0"/>
            <a:ext cx="2016224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>
                <a:solidFill>
                  <a:srgbClr val="000000"/>
                </a:solidFill>
              </a:rPr>
              <a:t>Kapiteltrenner</a:t>
            </a:r>
          </a:p>
          <a:p>
            <a:pPr algn="r">
              <a:lnSpc>
                <a:spcPct val="110000"/>
              </a:lnSpc>
            </a:pPr>
            <a:r>
              <a:rPr lang="en-GB" sz="1200">
                <a:solidFill>
                  <a:srgbClr val="000000"/>
                </a:solidFill>
              </a:rPr>
              <a:t>Bild liegt auf dem </a:t>
            </a:r>
            <a:br/>
            <a:r>
              <a:rPr lang="en-GB" sz="120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>
                <a:solidFill>
                  <a:srgbClr val="000000"/>
                </a:solidFill>
              </a:rPr>
              <a:t> ausgetauscht werden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68D7D2A-0A49-7042-B2E9-190D631C734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492807" y="1431839"/>
            <a:ext cx="8208912" cy="1362075"/>
          </a:xfrm>
        </p:spPr>
        <p:txBody>
          <a:bodyPr anchor="t">
            <a:noAutofit/>
          </a:bodyPr>
          <a:lstStyle>
            <a:lvl1pPr algn="l">
              <a:defRPr sz="4000" b="1" cap="none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1" name="Gerader Verbinder 32">
            <a:extLst>
              <a:ext uri="{FF2B5EF4-FFF2-40B4-BE49-F238E27FC236}">
                <a16:creationId xmlns:a16="http://schemas.microsoft.com/office/drawing/2014/main" id="{B5A93AA9-AC9B-F742-9119-D82D6BF90FC9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 bwMode="gray">
          <a:xfrm>
            <a:off x="3370513" y="1431839"/>
            <a:ext cx="0" cy="1368152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leichschenkliges Dreieck 33">
            <a:extLst>
              <a:ext uri="{FF2B5EF4-FFF2-40B4-BE49-F238E27FC236}">
                <a16:creationId xmlns:a16="http://schemas.microsoft.com/office/drawing/2014/main" id="{6F807D2B-B582-364E-926C-DE2A66B12002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rot="10800000">
            <a:off x="3287713" y="2799991"/>
            <a:ext cx="167517" cy="14441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4C94B6C-93C5-334E-ADF0-10A10BADE7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540" y="498119"/>
            <a:ext cx="1287488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805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C22118D-E1F5-3A47-8ABA-CDB09EBB0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427" cy="6858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gray">
          <a:xfrm>
            <a:off x="-2247800" y="0"/>
            <a:ext cx="2016224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>
                <a:solidFill>
                  <a:srgbClr val="000000"/>
                </a:solidFill>
              </a:rPr>
              <a:t>Kapiteltrenner</a:t>
            </a:r>
          </a:p>
          <a:p>
            <a:pPr algn="r">
              <a:lnSpc>
                <a:spcPct val="110000"/>
              </a:lnSpc>
            </a:pPr>
            <a:r>
              <a:rPr lang="en-GB" sz="1200">
                <a:solidFill>
                  <a:srgbClr val="000000"/>
                </a:solidFill>
              </a:rPr>
              <a:t>Bild liegt auf dem </a:t>
            </a:r>
            <a:br/>
            <a:r>
              <a:rPr lang="en-GB" sz="120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>
                <a:solidFill>
                  <a:srgbClr val="000000"/>
                </a:solidFill>
              </a:rPr>
              <a:t> ausgetauscht werden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68D7D2A-0A49-7042-B2E9-190D631C734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871784" y="4640423"/>
            <a:ext cx="8208912" cy="1362075"/>
          </a:xfrm>
        </p:spPr>
        <p:txBody>
          <a:bodyPr anchor="t">
            <a:noAutofit/>
          </a:bodyPr>
          <a:lstStyle>
            <a:lvl1pPr algn="l">
              <a:defRPr sz="4000" b="1" cap="none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4C94B6C-93C5-334E-ADF0-10A10BADE7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540" y="498119"/>
            <a:ext cx="1287488" cy="435600"/>
          </a:xfrm>
          <a:prstGeom prst="rect">
            <a:avLst/>
          </a:prstGeom>
        </p:spPr>
      </p:pic>
      <p:cxnSp>
        <p:nvCxnSpPr>
          <p:cNvPr id="6" name="Gerader Verbinder 32">
            <a:extLst>
              <a:ext uri="{FF2B5EF4-FFF2-40B4-BE49-F238E27FC236}">
                <a16:creationId xmlns:a16="http://schemas.microsoft.com/office/drawing/2014/main" id="{C4978A48-6905-3843-9495-A340D697F803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 bwMode="gray">
          <a:xfrm>
            <a:off x="3778591" y="4634346"/>
            <a:ext cx="0" cy="1368152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Gleichschenkliges Dreieck 33">
            <a:extLst>
              <a:ext uri="{FF2B5EF4-FFF2-40B4-BE49-F238E27FC236}">
                <a16:creationId xmlns:a16="http://schemas.microsoft.com/office/drawing/2014/main" id="{A1B805AA-DB7A-BB4F-BCAF-19D78AC9E8F3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rot="10800000">
            <a:off x="3695791" y="6002498"/>
            <a:ext cx="167517" cy="14441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401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7B072D-CB34-804D-BF93-EBEC5BE2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gray">
          <a:xfrm>
            <a:off x="-2247800" y="0"/>
            <a:ext cx="2016224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>
                <a:solidFill>
                  <a:srgbClr val="000000"/>
                </a:solidFill>
              </a:rPr>
              <a:t>Kapiteltrenner</a:t>
            </a:r>
          </a:p>
          <a:p>
            <a:pPr algn="r">
              <a:lnSpc>
                <a:spcPct val="110000"/>
              </a:lnSpc>
            </a:pPr>
            <a:r>
              <a:rPr lang="en-GB" sz="1200">
                <a:solidFill>
                  <a:srgbClr val="000000"/>
                </a:solidFill>
              </a:rPr>
              <a:t>Bild liegt auf dem </a:t>
            </a:r>
            <a:br/>
            <a:r>
              <a:rPr lang="en-GB" sz="120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>
                <a:solidFill>
                  <a:srgbClr val="000000"/>
                </a:solidFill>
              </a:rPr>
              <a:t> ausgetauscht werden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68D7D2A-0A49-7042-B2E9-190D631C734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98829" y="4399725"/>
            <a:ext cx="8208912" cy="1362075"/>
          </a:xfrm>
        </p:spPr>
        <p:txBody>
          <a:bodyPr anchor="t">
            <a:noAutofit/>
          </a:bodyPr>
          <a:lstStyle>
            <a:lvl1pPr algn="l">
              <a:defRPr sz="4000" b="1" cap="none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4C94B6C-93C5-334E-ADF0-10A10BADE7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540" y="498119"/>
            <a:ext cx="1287488" cy="435600"/>
          </a:xfrm>
          <a:prstGeom prst="rect">
            <a:avLst/>
          </a:prstGeom>
        </p:spPr>
      </p:pic>
      <p:cxnSp>
        <p:nvCxnSpPr>
          <p:cNvPr id="14" name="Gerader Verbinder 32">
            <a:extLst>
              <a:ext uri="{FF2B5EF4-FFF2-40B4-BE49-F238E27FC236}">
                <a16:creationId xmlns:a16="http://schemas.microsoft.com/office/drawing/2014/main" id="{9F787C3B-A3AB-6245-991D-09D884F93768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 bwMode="gray">
          <a:xfrm>
            <a:off x="1282083" y="4393648"/>
            <a:ext cx="0" cy="1368152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Gleichschenkliges Dreieck 33">
            <a:extLst>
              <a:ext uri="{FF2B5EF4-FFF2-40B4-BE49-F238E27FC236}">
                <a16:creationId xmlns:a16="http://schemas.microsoft.com/office/drawing/2014/main" id="{196D4691-CF0C-F542-83D8-7A87B7C67367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rot="10800000">
            <a:off x="1199283" y="5761800"/>
            <a:ext cx="167517" cy="14441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991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A7B1F7-EF0A-EF4B-8A95-8D3020AC7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41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gray">
          <a:xfrm>
            <a:off x="-2247800" y="0"/>
            <a:ext cx="2016224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>
                <a:solidFill>
                  <a:srgbClr val="000000"/>
                </a:solidFill>
              </a:rPr>
              <a:t>Kapiteltrenner</a:t>
            </a:r>
          </a:p>
          <a:p>
            <a:pPr algn="r">
              <a:lnSpc>
                <a:spcPct val="110000"/>
              </a:lnSpc>
            </a:pPr>
            <a:r>
              <a:rPr lang="en-GB" sz="1200">
                <a:solidFill>
                  <a:srgbClr val="000000"/>
                </a:solidFill>
              </a:rPr>
              <a:t>Bild liegt auf dem </a:t>
            </a:r>
            <a:br/>
            <a:r>
              <a:rPr lang="en-GB" sz="120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>
                <a:solidFill>
                  <a:srgbClr val="000000"/>
                </a:solidFill>
              </a:rPr>
              <a:t> ausgetauscht werden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68D7D2A-0A49-7042-B2E9-190D631C734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780600" y="1043447"/>
            <a:ext cx="8208912" cy="1362075"/>
          </a:xfrm>
        </p:spPr>
        <p:txBody>
          <a:bodyPr anchor="t">
            <a:noAutofit/>
          </a:bodyPr>
          <a:lstStyle>
            <a:lvl1pPr algn="l">
              <a:defRPr sz="4000" b="1" cap="none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1" name="Gerader Verbinder 32">
            <a:extLst>
              <a:ext uri="{FF2B5EF4-FFF2-40B4-BE49-F238E27FC236}">
                <a16:creationId xmlns:a16="http://schemas.microsoft.com/office/drawing/2014/main" id="{B5A93AA9-AC9B-F742-9119-D82D6BF90FC9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 bwMode="gray">
          <a:xfrm>
            <a:off x="2668697" y="1043447"/>
            <a:ext cx="0" cy="1368152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leichschenkliges Dreieck 33">
            <a:extLst>
              <a:ext uri="{FF2B5EF4-FFF2-40B4-BE49-F238E27FC236}">
                <a16:creationId xmlns:a16="http://schemas.microsoft.com/office/drawing/2014/main" id="{6F807D2B-B582-364E-926C-DE2A66B12002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rot="10800000">
            <a:off x="2585897" y="2411599"/>
            <a:ext cx="167517" cy="14441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4C94B6C-93C5-334E-ADF0-10A10BADE7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540" y="498119"/>
            <a:ext cx="1287488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4843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7DB9950-6D90-D542-90D8-B407D40A1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gray">
          <a:xfrm>
            <a:off x="-2247800" y="0"/>
            <a:ext cx="2016224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>
                <a:solidFill>
                  <a:srgbClr val="000000"/>
                </a:solidFill>
              </a:rPr>
              <a:t>Kapiteltrenner</a:t>
            </a:r>
          </a:p>
          <a:p>
            <a:pPr algn="r">
              <a:lnSpc>
                <a:spcPct val="110000"/>
              </a:lnSpc>
            </a:pPr>
            <a:r>
              <a:rPr lang="en-GB" sz="1200">
                <a:solidFill>
                  <a:srgbClr val="000000"/>
                </a:solidFill>
              </a:rPr>
              <a:t>Bild liegt auf dem </a:t>
            </a:r>
            <a:br/>
            <a:r>
              <a:rPr lang="en-GB" sz="120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>
                <a:solidFill>
                  <a:srgbClr val="000000"/>
                </a:solidFill>
              </a:rPr>
              <a:t> ausgetauscht werden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68D7D2A-0A49-7042-B2E9-190D631C734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466358" y="1844616"/>
            <a:ext cx="8208912" cy="1362075"/>
          </a:xfrm>
        </p:spPr>
        <p:txBody>
          <a:bodyPr anchor="t">
            <a:noAutofit/>
          </a:bodyPr>
          <a:lstStyle>
            <a:lvl1pPr algn="l">
              <a:defRPr sz="4000" b="1" cap="none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1" name="Gerader Verbinder 32">
            <a:extLst>
              <a:ext uri="{FF2B5EF4-FFF2-40B4-BE49-F238E27FC236}">
                <a16:creationId xmlns:a16="http://schemas.microsoft.com/office/drawing/2014/main" id="{B5A93AA9-AC9B-F742-9119-D82D6BF90FC9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 bwMode="gray">
          <a:xfrm>
            <a:off x="1333673" y="1844616"/>
            <a:ext cx="0" cy="1368152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leichschenkliges Dreieck 33">
            <a:extLst>
              <a:ext uri="{FF2B5EF4-FFF2-40B4-BE49-F238E27FC236}">
                <a16:creationId xmlns:a16="http://schemas.microsoft.com/office/drawing/2014/main" id="{6F807D2B-B582-364E-926C-DE2A66B12002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rot="10800000">
            <a:off x="1250873" y="3212768"/>
            <a:ext cx="167517" cy="14441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4C94B6C-93C5-334E-ADF0-10A10BADE7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540" y="498119"/>
            <a:ext cx="1287488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7948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>
                <a:solidFill>
                  <a:srgbClr val="909BA3"/>
                </a:solidFill>
                <a:cs typeface="Arial" panose="020B0604020202020204" pitchFamily="34" charset="0"/>
              </a:rPr>
              <a:t>Fußzeile mit relevanten Informationen zur Präsentation </a:t>
            </a:r>
            <a:r>
              <a:rPr lang="de-DE">
                <a:solidFill>
                  <a:srgbClr val="909BA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| Datum | ggf. Autor</a:t>
            </a:r>
            <a:endParaRPr lang="de-DE" dirty="0">
              <a:solidFill>
                <a:srgbClr val="909BA3"/>
              </a:solidFill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CE82B8A1-0CCE-4815-9668-383D7DE7D8B4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-2031776" y="0"/>
            <a:ext cx="1800200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 dirty="0">
                <a:solidFill>
                  <a:srgbClr val="000000"/>
                </a:solidFill>
              </a:rPr>
              <a:t>Titel und Inhalt</a:t>
            </a:r>
          </a:p>
          <a:p>
            <a:pPr algn="r">
              <a:lnSpc>
                <a:spcPct val="110000"/>
              </a:lnSpc>
            </a:pPr>
            <a:r>
              <a:rPr lang="en-GB" sz="1200" dirty="0">
                <a:solidFill>
                  <a:srgbClr val="000000"/>
                </a:solidFill>
              </a:rPr>
              <a:t>Mit Hilfe der Schaltflächen Einzug verkleinern und Einzug vergrößern gelangt man in die Textebenen mit Aufzählungszeichen</a:t>
            </a:r>
          </a:p>
        </p:txBody>
      </p:sp>
    </p:spTree>
    <p:extLst>
      <p:ext uri="{BB962C8B-B14F-4D97-AF65-F5344CB8AC3E}">
        <p14:creationId xmlns:p14="http://schemas.microsoft.com/office/powerpoint/2010/main" val="911838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gray">
          <a:xfrm>
            <a:off x="-2247800" y="0"/>
            <a:ext cx="2016024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 dirty="0">
                <a:solidFill>
                  <a:srgbClr val="000000"/>
                </a:solidFill>
              </a:rPr>
              <a:t>Titelfolie</a:t>
            </a:r>
          </a:p>
          <a:p>
            <a:pPr algn="r">
              <a:lnSpc>
                <a:spcPct val="110000"/>
              </a:lnSpc>
            </a:pPr>
            <a:r>
              <a:rPr lang="en-GB" sz="1200" dirty="0">
                <a:solidFill>
                  <a:srgbClr val="000000"/>
                </a:solidFill>
              </a:rPr>
              <a:t>Bild liegt auf dem </a:t>
            </a:r>
            <a:br/>
            <a:r>
              <a:rPr lang="en-GB" sz="1200" dirty="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 dirty="0">
                <a:solidFill>
                  <a:srgbClr val="000000"/>
                </a:solidFill>
              </a:rPr>
              <a:t> ausgetauscht werden</a:t>
            </a:r>
          </a:p>
        </p:txBody>
      </p:sp>
      <p:pic>
        <p:nvPicPr>
          <p:cNvPr id="9" name="Bild 4" descr="THE_MOUNTAIN_blue.jpg">
            <a:extLst>
              <a:ext uri="{FF2B5EF4-FFF2-40B4-BE49-F238E27FC236}">
                <a16:creationId xmlns:a16="http://schemas.microsoft.com/office/drawing/2014/main" id="{B7A5ADD9-70B3-934A-9A38-5BE7CE834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3" name="Gerader Verbinder 32">
            <a:extLst>
              <a:ext uri="{FF2B5EF4-FFF2-40B4-BE49-F238E27FC236}">
                <a16:creationId xmlns:a16="http://schemas.microsoft.com/office/drawing/2014/main" id="{C0D076C1-A6F9-4E44-988B-53733DA78F96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 bwMode="gray">
          <a:xfrm>
            <a:off x="900000" y="1124744"/>
            <a:ext cx="0" cy="2780689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Gleichschenkliges Dreieck 33">
            <a:extLst>
              <a:ext uri="{FF2B5EF4-FFF2-40B4-BE49-F238E27FC236}">
                <a16:creationId xmlns:a16="http://schemas.microsoft.com/office/drawing/2014/main" id="{FEFE87CA-3012-4E46-BFB1-9F698BBB26EA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rot="10800000">
            <a:off x="820800" y="3924000"/>
            <a:ext cx="167517" cy="14441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BB1DC91-BB85-9548-BB68-F4D6C62DACB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983432" y="1124744"/>
            <a:ext cx="6264696" cy="936104"/>
          </a:xfrm>
        </p:spPr>
        <p:txBody>
          <a:bodyPr anchor="t" anchorCtr="0"/>
          <a:lstStyle>
            <a:lvl1pPr>
              <a:defRPr sz="32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5BF7F31B-8189-B74C-B291-82DF0D0D5EE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983432" y="2132856"/>
            <a:ext cx="5832648" cy="1656184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0" indent="0" algn="l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4pPr>
            <a:lvl5pPr marL="0" indent="0" algn="l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5pPr>
            <a:lvl6pPr marL="0" indent="0" algn="l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6pPr>
            <a:lvl7pPr marL="0" indent="0" algn="l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7pPr>
            <a:lvl8pPr marL="0" indent="0" algn="l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8pPr>
            <a:lvl9pPr marL="0" indent="0" algn="l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0DB9399-944E-D948-968C-63FE002679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288" y="367849"/>
            <a:ext cx="2760788" cy="11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730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407987" y="1916113"/>
            <a:ext cx="5616575" cy="4321199"/>
          </a:xfrm>
        </p:spPr>
        <p:txBody>
          <a:bodyPr>
            <a:noAutofit/>
          </a:bodyPr>
          <a:lstStyle>
            <a:lvl1pPr>
              <a:defRPr sz="1400">
                <a:latin typeface="Corbel" panose="020B0503020204020204" pitchFamily="34" charset="0"/>
              </a:defRPr>
            </a:lvl1pPr>
            <a:lvl2pPr>
              <a:defRPr sz="14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400">
                <a:latin typeface="Corbel" panose="020B0503020204020204" pitchFamily="34" charset="0"/>
              </a:defRPr>
            </a:lvl4pPr>
            <a:lvl5pPr>
              <a:defRPr sz="1400">
                <a:latin typeface="Corbel" panose="020B0503020204020204" pitchFamily="34" charset="0"/>
              </a:defRPr>
            </a:lvl5pPr>
            <a:lvl6pPr>
              <a:defRPr sz="1400">
                <a:latin typeface="Corbel" panose="020B0503020204020204" pitchFamily="34" charset="0"/>
              </a:defRPr>
            </a:lvl6pPr>
            <a:lvl7pPr>
              <a:defRPr sz="1400">
                <a:latin typeface="Corbel" panose="020B0503020204020204" pitchFamily="34" charset="0"/>
              </a:defRPr>
            </a:lvl7pPr>
            <a:lvl8pPr>
              <a:defRPr sz="1400">
                <a:latin typeface="Corbel" panose="020B0503020204020204" pitchFamily="34" charset="0"/>
              </a:defRPr>
            </a:lvl8pPr>
            <a:lvl9pPr>
              <a:defRPr sz="1400">
                <a:latin typeface="Corbel" panose="020B0503020204020204" pitchFamily="34" charset="0"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6167437" y="1916113"/>
            <a:ext cx="5616575" cy="4321199"/>
          </a:xfrm>
        </p:spPr>
        <p:txBody>
          <a:bodyPr>
            <a:noAutofit/>
          </a:bodyPr>
          <a:lstStyle>
            <a:lvl1pPr>
              <a:defRPr sz="1400">
                <a:latin typeface="Corbel" panose="020B0503020204020204" pitchFamily="34" charset="0"/>
              </a:defRPr>
            </a:lvl1pPr>
            <a:lvl2pPr>
              <a:defRPr sz="14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400">
                <a:latin typeface="Corbel" panose="020B0503020204020204" pitchFamily="34" charset="0"/>
              </a:defRPr>
            </a:lvl4pPr>
            <a:lvl5pPr>
              <a:defRPr sz="1400">
                <a:latin typeface="Corbel" panose="020B0503020204020204" pitchFamily="34" charset="0"/>
              </a:defRPr>
            </a:lvl5pPr>
            <a:lvl6pPr>
              <a:defRPr sz="1400">
                <a:latin typeface="Corbel" panose="020B0503020204020204" pitchFamily="34" charset="0"/>
              </a:defRPr>
            </a:lvl6pPr>
            <a:lvl7pPr>
              <a:defRPr sz="1400">
                <a:latin typeface="Corbel" panose="020B0503020204020204" pitchFamily="34" charset="0"/>
              </a:defRPr>
            </a:lvl7pPr>
            <a:lvl8pPr>
              <a:defRPr sz="1400">
                <a:latin typeface="Corbel" panose="020B0503020204020204" pitchFamily="34" charset="0"/>
              </a:defRPr>
            </a:lvl8pPr>
            <a:lvl9pPr>
              <a:defRPr sz="1400">
                <a:latin typeface="Corbel" panose="020B0503020204020204" pitchFamily="34" charset="0"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>
                <a:solidFill>
                  <a:srgbClr val="909BA3"/>
                </a:solidFill>
                <a:cs typeface="Arial" panose="020B0604020202020204" pitchFamily="34" charset="0"/>
              </a:rPr>
              <a:t>Fußzeile mit relevanten Informationen zur Präsentation </a:t>
            </a:r>
            <a:r>
              <a:rPr lang="de-DE">
                <a:solidFill>
                  <a:srgbClr val="909BA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| Datum | ggf. Autor</a:t>
            </a:r>
            <a:endParaRPr lang="de-DE" dirty="0">
              <a:solidFill>
                <a:srgbClr val="909BA3"/>
              </a:solidFill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CE82B8A1-0CCE-4815-9668-383D7DE7D8B4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3768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|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3287689" y="1916113"/>
            <a:ext cx="4176464" cy="4320000"/>
          </a:xfrm>
        </p:spPr>
        <p:txBody>
          <a:bodyPr>
            <a:noAutofit/>
          </a:bodyPr>
          <a:lstStyle>
            <a:lvl1pPr>
              <a:defRPr sz="1400">
                <a:latin typeface="Corbel" panose="020B0503020204020204" pitchFamily="34" charset="0"/>
              </a:defRPr>
            </a:lvl1pPr>
            <a:lvl2pPr>
              <a:defRPr sz="14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400">
                <a:latin typeface="Corbel" panose="020B0503020204020204" pitchFamily="34" charset="0"/>
              </a:defRPr>
            </a:lvl4pPr>
            <a:lvl5pPr>
              <a:defRPr sz="1400">
                <a:latin typeface="Corbel" panose="020B0503020204020204" pitchFamily="34" charset="0"/>
              </a:defRPr>
            </a:lvl5pPr>
            <a:lvl6pPr>
              <a:defRPr sz="1400">
                <a:latin typeface="Corbel" panose="020B0503020204020204" pitchFamily="34" charset="0"/>
              </a:defRPr>
            </a:lvl6pPr>
            <a:lvl7pPr>
              <a:defRPr sz="1400">
                <a:latin typeface="Corbel" panose="020B0503020204020204" pitchFamily="34" charset="0"/>
              </a:defRPr>
            </a:lvl7pPr>
            <a:lvl8pPr>
              <a:defRPr sz="1400">
                <a:latin typeface="Corbel" panose="020B0503020204020204" pitchFamily="34" charset="0"/>
              </a:defRPr>
            </a:lvl8pPr>
            <a:lvl9pPr>
              <a:defRPr sz="1400">
                <a:latin typeface="Corbel" panose="020B0503020204020204" pitchFamily="34" charset="0"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7608632" y="1916113"/>
            <a:ext cx="4176000" cy="4320000"/>
          </a:xfrm>
        </p:spPr>
        <p:txBody>
          <a:bodyPr>
            <a:noAutofit/>
          </a:bodyPr>
          <a:lstStyle>
            <a:lvl1pPr>
              <a:defRPr sz="1400">
                <a:latin typeface="Corbel" panose="020B0503020204020204" pitchFamily="34" charset="0"/>
              </a:defRPr>
            </a:lvl1pPr>
            <a:lvl2pPr>
              <a:defRPr sz="14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400">
                <a:latin typeface="Corbel" panose="020B0503020204020204" pitchFamily="34" charset="0"/>
              </a:defRPr>
            </a:lvl4pPr>
            <a:lvl5pPr>
              <a:defRPr sz="1400">
                <a:latin typeface="Corbel" panose="020B0503020204020204" pitchFamily="34" charset="0"/>
              </a:defRPr>
            </a:lvl5pPr>
            <a:lvl6pPr>
              <a:defRPr sz="1400">
                <a:latin typeface="Corbel" panose="020B0503020204020204" pitchFamily="34" charset="0"/>
              </a:defRPr>
            </a:lvl6pPr>
            <a:lvl7pPr>
              <a:defRPr sz="1400">
                <a:latin typeface="Corbel" panose="020B0503020204020204" pitchFamily="34" charset="0"/>
              </a:defRPr>
            </a:lvl7pPr>
            <a:lvl8pPr>
              <a:defRPr sz="1400">
                <a:latin typeface="Corbel" panose="020B0503020204020204" pitchFamily="34" charset="0"/>
              </a:defRPr>
            </a:lvl8pPr>
            <a:lvl9pPr>
              <a:defRPr sz="1400">
                <a:latin typeface="Corbel" panose="020B0503020204020204" pitchFamily="34" charset="0"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>
                <a:solidFill>
                  <a:srgbClr val="909BA3"/>
                </a:solidFill>
                <a:cs typeface="Arial" panose="020B0604020202020204" pitchFamily="34" charset="0"/>
              </a:rPr>
              <a:t>Fußzeile mit relevanten Informationen zur Präsentation </a:t>
            </a:r>
            <a:r>
              <a:rPr lang="de-DE">
                <a:solidFill>
                  <a:srgbClr val="909BA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| Datum | ggf. Autor</a:t>
            </a:r>
            <a:endParaRPr lang="de-DE" dirty="0">
              <a:solidFill>
                <a:srgbClr val="909BA3"/>
              </a:solidFill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CE82B8A1-0CCE-4815-9668-383D7DE7D8B4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-2031776" y="0"/>
            <a:ext cx="1800200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 dirty="0">
                <a:solidFill>
                  <a:srgbClr val="000000"/>
                </a:solidFill>
              </a:rPr>
              <a:t>Zwei Inhalt | Bild</a:t>
            </a:r>
          </a:p>
          <a:p>
            <a:pPr algn="r">
              <a:lnSpc>
                <a:spcPct val="110000"/>
              </a:lnSpc>
            </a:pPr>
            <a:r>
              <a:rPr lang="en-GB" sz="1200" dirty="0">
                <a:solidFill>
                  <a:srgbClr val="000000"/>
                </a:solidFill>
              </a:rPr>
              <a:t>Links freie Fläche steht </a:t>
            </a:r>
            <a:br/>
            <a:r>
              <a:rPr lang="en-GB" sz="1200" dirty="0">
                <a:solidFill>
                  <a:srgbClr val="000000"/>
                </a:solidFill>
              </a:rPr>
              <a:t>für freie Gestaltung: Schaubilder, Icons, Diagramme, etc.</a:t>
            </a:r>
          </a:p>
        </p:txBody>
      </p:sp>
    </p:spTree>
    <p:extLst>
      <p:ext uri="{BB962C8B-B14F-4D97-AF65-F5344CB8AC3E}">
        <p14:creationId xmlns:p14="http://schemas.microsoft.com/office/powerpoint/2010/main" val="1407525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| Text |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3287688" y="1916113"/>
            <a:ext cx="5616599" cy="4320000"/>
          </a:xfrm>
        </p:spPr>
        <p:txBody>
          <a:bodyPr>
            <a:noAutofit/>
          </a:bodyPr>
          <a:lstStyle>
            <a:lvl1pPr>
              <a:defRPr sz="1400">
                <a:latin typeface="Corbel" panose="020B0503020204020204" pitchFamily="34" charset="0"/>
              </a:defRPr>
            </a:lvl1pPr>
            <a:lvl2pPr>
              <a:defRPr sz="14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400">
                <a:latin typeface="Corbel" panose="020B0503020204020204" pitchFamily="34" charset="0"/>
              </a:defRPr>
            </a:lvl4pPr>
            <a:lvl5pPr>
              <a:defRPr sz="1400">
                <a:latin typeface="Corbel" panose="020B0503020204020204" pitchFamily="34" charset="0"/>
              </a:defRPr>
            </a:lvl5pPr>
            <a:lvl6pPr>
              <a:defRPr sz="1400">
                <a:latin typeface="Corbel" panose="020B0503020204020204" pitchFamily="34" charset="0"/>
              </a:defRPr>
            </a:lvl6pPr>
            <a:lvl7pPr>
              <a:defRPr sz="1400">
                <a:latin typeface="Corbel" panose="020B0503020204020204" pitchFamily="34" charset="0"/>
              </a:defRPr>
            </a:lvl7pPr>
            <a:lvl8pPr>
              <a:defRPr sz="1400">
                <a:latin typeface="Corbel" panose="020B0503020204020204" pitchFamily="34" charset="0"/>
              </a:defRPr>
            </a:lvl8pPr>
            <a:lvl9pPr>
              <a:defRPr sz="1400">
                <a:latin typeface="Corbel" panose="020B0503020204020204" pitchFamily="34" charset="0"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9048749" y="1916113"/>
            <a:ext cx="2743175" cy="4320000"/>
          </a:xfrm>
          <a:noFill/>
        </p:spPr>
        <p:txBody>
          <a:bodyPr lIns="108000" tIns="108000" rIns="108000" bIns="108000">
            <a:noAutofit/>
          </a:bodyPr>
          <a:lstStyle>
            <a:lvl1pPr>
              <a:defRPr sz="1400">
                <a:latin typeface="Corbel" panose="020B0503020204020204" pitchFamily="34" charset="0"/>
              </a:defRPr>
            </a:lvl1pPr>
            <a:lvl2pPr>
              <a:defRPr sz="14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400">
                <a:latin typeface="Corbel" panose="020B0503020204020204" pitchFamily="34" charset="0"/>
              </a:defRPr>
            </a:lvl4pPr>
            <a:lvl5pPr>
              <a:defRPr sz="1400">
                <a:latin typeface="Corbel" panose="020B0503020204020204" pitchFamily="34" charset="0"/>
              </a:defRPr>
            </a:lvl5pPr>
            <a:lvl6pPr>
              <a:defRPr sz="1400">
                <a:latin typeface="Corbel" panose="020B0503020204020204" pitchFamily="34" charset="0"/>
              </a:defRPr>
            </a:lvl6pPr>
            <a:lvl7pPr>
              <a:defRPr sz="1400">
                <a:latin typeface="Corbel" panose="020B0503020204020204" pitchFamily="34" charset="0"/>
              </a:defRPr>
            </a:lvl7pPr>
            <a:lvl8pPr>
              <a:defRPr sz="1400">
                <a:latin typeface="Corbel" panose="020B0503020204020204" pitchFamily="34" charset="0"/>
              </a:defRPr>
            </a:lvl8pPr>
            <a:lvl9pPr>
              <a:defRPr sz="1400">
                <a:latin typeface="Corbel" panose="020B0503020204020204" pitchFamily="34" charset="0"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>
                <a:solidFill>
                  <a:srgbClr val="909BA3"/>
                </a:solidFill>
                <a:cs typeface="Arial" panose="020B0604020202020204" pitchFamily="34" charset="0"/>
              </a:rPr>
              <a:t>Fußzeile mit relevanten Informationen zur Präsentation </a:t>
            </a:r>
            <a:r>
              <a:rPr lang="de-DE">
                <a:solidFill>
                  <a:srgbClr val="909BA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| Datum | ggf. Autor</a:t>
            </a:r>
            <a:endParaRPr lang="de-DE" dirty="0">
              <a:solidFill>
                <a:srgbClr val="909BA3"/>
              </a:solidFill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CE82B8A1-0CCE-4815-9668-383D7DE7D8B4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07368" y="1916832"/>
            <a:ext cx="2735262" cy="4320000"/>
          </a:xfrm>
          <a:noFill/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927575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6167438" y="1916113"/>
            <a:ext cx="5616599" cy="4320000"/>
          </a:xfrm>
        </p:spPr>
        <p:txBody>
          <a:bodyPr>
            <a:noAutofit/>
          </a:bodyPr>
          <a:lstStyle>
            <a:lvl1pPr>
              <a:defRPr sz="1400">
                <a:latin typeface="Corbel" panose="020B0503020204020204" pitchFamily="34" charset="0"/>
              </a:defRPr>
            </a:lvl1pPr>
            <a:lvl2pPr>
              <a:defRPr sz="14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400">
                <a:latin typeface="Corbel" panose="020B0503020204020204" pitchFamily="34" charset="0"/>
              </a:defRPr>
            </a:lvl4pPr>
            <a:lvl5pPr>
              <a:defRPr sz="1400">
                <a:latin typeface="Corbel" panose="020B0503020204020204" pitchFamily="34" charset="0"/>
              </a:defRPr>
            </a:lvl5pPr>
            <a:lvl6pPr>
              <a:defRPr sz="1400">
                <a:latin typeface="Corbel" panose="020B0503020204020204" pitchFamily="34" charset="0"/>
              </a:defRPr>
            </a:lvl6pPr>
            <a:lvl7pPr>
              <a:defRPr sz="1400">
                <a:latin typeface="Corbel" panose="020B0503020204020204" pitchFamily="34" charset="0"/>
              </a:defRPr>
            </a:lvl7pPr>
            <a:lvl8pPr>
              <a:defRPr sz="1400">
                <a:latin typeface="Corbel" panose="020B0503020204020204" pitchFamily="34" charset="0"/>
              </a:defRPr>
            </a:lvl8pPr>
            <a:lvl9pPr>
              <a:defRPr sz="1400">
                <a:latin typeface="Corbel" panose="020B0503020204020204" pitchFamily="34" charset="0"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>
                <a:solidFill>
                  <a:srgbClr val="909BA3"/>
                </a:solidFill>
                <a:cs typeface="Arial" panose="020B0604020202020204" pitchFamily="34" charset="0"/>
              </a:rPr>
              <a:t>Fußzeile mit relevanten Informationen zur Präsentation </a:t>
            </a:r>
            <a:r>
              <a:rPr lang="de-DE">
                <a:solidFill>
                  <a:srgbClr val="909BA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| Datum | ggf. Autor</a:t>
            </a:r>
            <a:endParaRPr lang="de-DE" dirty="0">
              <a:solidFill>
                <a:srgbClr val="909BA3"/>
              </a:solidFill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CE82B8A1-0CCE-4815-9668-383D7DE7D8B4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07987" y="1916113"/>
            <a:ext cx="5616575" cy="4320000"/>
          </a:xfrm>
          <a:noFill/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1888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Bild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>
                <a:solidFill>
                  <a:srgbClr val="909BA3"/>
                </a:solidFill>
                <a:cs typeface="Arial" panose="020B0604020202020204" pitchFamily="34" charset="0"/>
              </a:rPr>
              <a:t>Fußzeile mit relevanten Informationen zur Präsentation </a:t>
            </a:r>
            <a:r>
              <a:rPr lang="de-DE">
                <a:solidFill>
                  <a:srgbClr val="909BA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| Datum | ggf. Autor</a:t>
            </a:r>
            <a:endParaRPr lang="de-DE" dirty="0">
              <a:solidFill>
                <a:srgbClr val="909BA3"/>
              </a:solidFill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CE82B8A1-0CCE-4815-9668-383D7DE7D8B4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half" idx="15" hasCustomPrompt="1"/>
          </p:nvPr>
        </p:nvSpPr>
        <p:spPr bwMode="gray">
          <a:xfrm>
            <a:off x="407966" y="1914481"/>
            <a:ext cx="3455786" cy="2234600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chemeClr val="accent4"/>
                </a:solidFill>
                <a:latin typeface="Corbel" panose="020B0503020204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Bild in verschiedenen Formaten einsetzbar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6" hasCustomPrompt="1"/>
          </p:nvPr>
        </p:nvSpPr>
        <p:spPr bwMode="gray">
          <a:xfrm>
            <a:off x="4367809" y="1916114"/>
            <a:ext cx="3455786" cy="2234600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chemeClr val="accent4"/>
                </a:solidFill>
                <a:latin typeface="Corbel" panose="020B0503020204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Bild in verschiedenen Formaten einsetzbar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7" hasCustomPrompt="1"/>
          </p:nvPr>
        </p:nvSpPr>
        <p:spPr bwMode="gray">
          <a:xfrm>
            <a:off x="8328249" y="1917747"/>
            <a:ext cx="3455786" cy="2234600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chemeClr val="accent4"/>
                </a:solidFill>
                <a:latin typeface="Corbel" panose="020B0503020204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Bild in verschiedenen Formaten einsetzbar</a:t>
            </a:r>
          </a:p>
        </p:txBody>
      </p:sp>
      <p:sp>
        <p:nvSpPr>
          <p:cNvPr id="14" name="Rechteck 13"/>
          <p:cNvSpPr/>
          <p:nvPr userDrawn="1"/>
        </p:nvSpPr>
        <p:spPr bwMode="gray">
          <a:xfrm>
            <a:off x="-2031776" y="0"/>
            <a:ext cx="1800200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 dirty="0">
                <a:solidFill>
                  <a:srgbClr val="000000"/>
                </a:solidFill>
              </a:rPr>
              <a:t>3 Bilder &amp; Text</a:t>
            </a:r>
          </a:p>
          <a:p>
            <a:pPr algn="r">
              <a:lnSpc>
                <a:spcPct val="110000"/>
              </a:lnSpc>
            </a:pPr>
            <a:r>
              <a:rPr lang="en-GB" sz="1200" dirty="0">
                <a:solidFill>
                  <a:srgbClr val="000000"/>
                </a:solidFill>
              </a:rPr>
              <a:t>In den drei Flächen oben können Bilder über den Button eingefügt werden, die unterschiedliche Maße (Hochkant oder quer) haben können.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9565" y="4437087"/>
            <a:ext cx="3024187" cy="1800225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0005" y="4437087"/>
            <a:ext cx="3024187" cy="1800225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760445" y="4437087"/>
            <a:ext cx="3024187" cy="1800225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7642754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10C3FC3-DF47-E44A-802C-D4D9ADFA1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0"/>
          <p:cNvSpPr txBox="1"/>
          <p:nvPr userDrawn="1">
            <p:custDataLst>
              <p:tags r:id="rId1"/>
            </p:custDataLst>
          </p:nvPr>
        </p:nvSpPr>
        <p:spPr bwMode="gray">
          <a:xfrm>
            <a:off x="1083629" y="869815"/>
            <a:ext cx="379851" cy="4245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tabLst>
                <a:tab pos="355591" algn="l"/>
              </a:tabLst>
            </a:pPr>
            <a:r>
              <a:rPr lang="en-GB" sz="4267">
                <a:solidFill>
                  <a:srgbClr val="4A94CB"/>
                </a:solidFill>
              </a:rPr>
              <a:t>“</a:t>
            </a:r>
            <a:endParaRPr lang="en-GB" sz="4267">
              <a:solidFill>
                <a:srgbClr val="4A94CB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9" name="Gerader Verbinder 18"/>
          <p:cNvCxnSpPr>
            <a:cxnSpLocks/>
          </p:cNvCxnSpPr>
          <p:nvPr userDrawn="1">
            <p:custDataLst>
              <p:tags r:id="rId2"/>
            </p:custDataLst>
          </p:nvPr>
        </p:nvCxnSpPr>
        <p:spPr bwMode="gray">
          <a:xfrm>
            <a:off x="1288964" y="1212715"/>
            <a:ext cx="0" cy="1951109"/>
          </a:xfrm>
          <a:prstGeom prst="line">
            <a:avLst/>
          </a:prstGeom>
          <a:ln w="9525">
            <a:solidFill>
              <a:srgbClr val="0A2C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Gleichschenkliges Dreieck 19"/>
          <p:cNvSpPr/>
          <p:nvPr userDrawn="1">
            <p:custDataLst>
              <p:tags r:id="rId3"/>
            </p:custDataLst>
          </p:nvPr>
        </p:nvSpPr>
        <p:spPr bwMode="gray">
          <a:xfrm rot="10800000">
            <a:off x="1163441" y="3212581"/>
            <a:ext cx="251047" cy="216419"/>
          </a:xfrm>
          <a:prstGeom prst="triangle">
            <a:avLst/>
          </a:prstGeom>
          <a:solidFill>
            <a:srgbClr val="0A2C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95859" y="3229546"/>
            <a:ext cx="3383707" cy="2160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rgbClr val="4A94CB"/>
                </a:solidFill>
                <a:latin typeface="Corbel" panose="020B0503020204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Autor</a:t>
            </a:r>
          </a:p>
        </p:txBody>
      </p:sp>
      <p:sp>
        <p:nvSpPr>
          <p:cNvPr id="37" name="Titel 36"/>
          <p:cNvSpPr>
            <a:spLocks noGrp="1"/>
          </p:cNvSpPr>
          <p:nvPr>
            <p:ph type="title" hasCustomPrompt="1"/>
          </p:nvPr>
        </p:nvSpPr>
        <p:spPr bwMode="gray">
          <a:xfrm>
            <a:off x="1463479" y="1123134"/>
            <a:ext cx="8080187" cy="2089447"/>
          </a:xfrm>
        </p:spPr>
        <p:txBody>
          <a:bodyPr anchor="t">
            <a:noAutofit/>
          </a:bodyPr>
          <a:lstStyle>
            <a:lvl1pPr>
              <a:defRPr sz="4000">
                <a:latin typeface="Corbel" panose="020B0503020204020204" pitchFamily="34" charset="0"/>
              </a:defRPr>
            </a:lvl1pPr>
          </a:lstStyle>
          <a:p>
            <a:r>
              <a:rPr lang="de-DE" dirty="0"/>
              <a:t>Titelmasterformat durch Klicken bearbeiten“</a:t>
            </a:r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-2256928" y="0"/>
            <a:ext cx="2025352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>
                <a:solidFill>
                  <a:srgbClr val="000000"/>
                </a:solidFill>
              </a:rPr>
              <a:t>Zitat</a:t>
            </a:r>
          </a:p>
          <a:p>
            <a:pPr algn="r">
              <a:lnSpc>
                <a:spcPct val="110000"/>
              </a:lnSpc>
            </a:pPr>
            <a:r>
              <a:rPr lang="en-GB" sz="1200">
                <a:solidFill>
                  <a:srgbClr val="000000"/>
                </a:solidFill>
              </a:rPr>
              <a:t>Bild liegt auf dem </a:t>
            </a:r>
            <a:br/>
            <a:r>
              <a:rPr lang="en-GB" sz="120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>
                <a:solidFill>
                  <a:srgbClr val="000000"/>
                </a:solidFill>
              </a:rPr>
              <a:t> ausgetauscht werden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56908B9-AF17-2849-8160-3FA8EF9F8F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79" y="498119"/>
            <a:ext cx="1287149" cy="4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1582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>
                <a:solidFill>
                  <a:srgbClr val="909BA3"/>
                </a:solidFill>
                <a:cs typeface="Arial" panose="020B0604020202020204" pitchFamily="34" charset="0"/>
              </a:rPr>
              <a:t>Fußzeile mit relevanten Informationen zur Präsentation </a:t>
            </a:r>
            <a:r>
              <a:rPr lang="de-DE">
                <a:solidFill>
                  <a:srgbClr val="909BA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| Datum | ggf. Autor</a:t>
            </a:r>
            <a:endParaRPr lang="de-DE" dirty="0">
              <a:solidFill>
                <a:srgbClr val="909BA3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CE82B8A1-0CCE-4815-9668-383D7DE7D8B4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95326" y="1916113"/>
            <a:ext cx="1584896" cy="1584895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 bwMode="gray">
          <a:xfrm>
            <a:off x="406797" y="3717032"/>
            <a:ext cx="2159621" cy="252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rgbClr val="0A2C55"/>
                </a:solidFill>
                <a:latin typeface="Corbel" panose="020B0503020204020204" pitchFamily="34" charset="0"/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rgbClr val="4A94CB"/>
                </a:solidFill>
                <a:latin typeface="Corbel" panose="020B0503020204020204" pitchFamily="34" charset="0"/>
              </a:defRPr>
            </a:lvl2pPr>
            <a:lvl3pPr marL="0" indent="0" algn="ctr">
              <a:buNone/>
              <a:defRPr>
                <a:latin typeface="Corbel" panose="020B0503020204020204" pitchFamily="34" charset="0"/>
              </a:defRPr>
            </a:lvl3pPr>
            <a:lvl4pPr marL="0" indent="0" algn="ctr">
              <a:buNone/>
              <a:defRPr>
                <a:latin typeface="Corbel" panose="020B0503020204020204" pitchFamily="34" charset="0"/>
              </a:defRPr>
            </a:lvl4pPr>
            <a:lvl5pPr marL="0" indent="0" algn="ctr">
              <a:buNone/>
              <a:defRPr>
                <a:latin typeface="Corbel" panose="020B0503020204020204" pitchFamily="34" charset="0"/>
              </a:defRPr>
            </a:lvl5pPr>
            <a:lvl6pPr marL="0" indent="0" algn="ctr">
              <a:buNone/>
              <a:defRPr/>
            </a:lvl6pPr>
            <a:lvl7pPr marL="0" indent="0" algn="ctr">
              <a:buNone/>
              <a:defRPr/>
            </a:lvl7pPr>
            <a:lvl8pPr marL="0" indent="0" algn="ctr">
              <a:buNone/>
              <a:defRPr/>
            </a:lvl8pPr>
            <a:lvl9pPr marL="0" indent="0" algn="ctr">
              <a:buNone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000153" y="1916038"/>
            <a:ext cx="1584896" cy="1584895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16"/>
          </p:nvPr>
        </p:nvSpPr>
        <p:spPr bwMode="gray">
          <a:xfrm>
            <a:off x="2711624" y="3716957"/>
            <a:ext cx="2159621" cy="252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rgbClr val="0A2C55"/>
                </a:solidFill>
                <a:latin typeface="Corbel" panose="020B0503020204020204" pitchFamily="34" charset="0"/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rgbClr val="4A94CB"/>
                </a:solidFill>
                <a:latin typeface="Corbel" panose="020B0503020204020204" pitchFamily="34" charset="0"/>
              </a:defRPr>
            </a:lvl2pPr>
            <a:lvl3pPr marL="0" indent="0" algn="ctr">
              <a:buNone/>
              <a:defRPr>
                <a:latin typeface="Corbel" panose="020B0503020204020204" pitchFamily="34" charset="0"/>
              </a:defRPr>
            </a:lvl3pPr>
            <a:lvl4pPr marL="0" indent="0" algn="ctr">
              <a:buNone/>
              <a:defRPr>
                <a:latin typeface="Corbel" panose="020B0503020204020204" pitchFamily="34" charset="0"/>
              </a:defRPr>
            </a:lvl4pPr>
            <a:lvl5pPr marL="0" indent="0" algn="ctr">
              <a:buNone/>
              <a:defRPr>
                <a:latin typeface="Corbel" panose="020B0503020204020204" pitchFamily="34" charset="0"/>
              </a:defRPr>
            </a:lvl5pPr>
            <a:lvl6pPr marL="0" indent="0" algn="ctr">
              <a:buNone/>
              <a:defRPr/>
            </a:lvl6pPr>
            <a:lvl7pPr marL="0" indent="0" algn="ctr">
              <a:buNone/>
              <a:defRPr/>
            </a:lvl7pPr>
            <a:lvl8pPr marL="0" indent="0" algn="ctr">
              <a:buNone/>
              <a:defRPr/>
            </a:lvl8pPr>
            <a:lvl9pPr marL="0" indent="0" algn="ctr">
              <a:buNone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Bildplatzhalter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304409" y="1915963"/>
            <a:ext cx="1584896" cy="1584895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8"/>
          </p:nvPr>
        </p:nvSpPr>
        <p:spPr bwMode="gray">
          <a:xfrm>
            <a:off x="5015880" y="3716882"/>
            <a:ext cx="2159621" cy="252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rgbClr val="0A2C55"/>
                </a:solidFill>
                <a:latin typeface="Corbel" panose="020B0503020204020204" pitchFamily="34" charset="0"/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rgbClr val="4A94CB"/>
                </a:solidFill>
                <a:latin typeface="Corbel" panose="020B0503020204020204" pitchFamily="34" charset="0"/>
              </a:defRPr>
            </a:lvl2pPr>
            <a:lvl3pPr marL="0" indent="0" algn="ctr">
              <a:buNone/>
              <a:defRPr>
                <a:latin typeface="Corbel" panose="020B0503020204020204" pitchFamily="34" charset="0"/>
              </a:defRPr>
            </a:lvl3pPr>
            <a:lvl4pPr marL="0" indent="0" algn="ctr">
              <a:buNone/>
              <a:defRPr>
                <a:latin typeface="Corbel" panose="020B0503020204020204" pitchFamily="34" charset="0"/>
              </a:defRPr>
            </a:lvl4pPr>
            <a:lvl5pPr marL="0" indent="0" algn="ctr">
              <a:buNone/>
              <a:defRPr>
                <a:latin typeface="Corbel" panose="020B0503020204020204" pitchFamily="34" charset="0"/>
              </a:defRPr>
            </a:lvl5pPr>
            <a:lvl6pPr marL="0" indent="0" algn="ctr">
              <a:buNone/>
              <a:defRPr/>
            </a:lvl6pPr>
            <a:lvl7pPr marL="0" indent="0" algn="ctr">
              <a:buNone/>
              <a:defRPr/>
            </a:lvl7pPr>
            <a:lvl8pPr marL="0" indent="0" algn="ctr">
              <a:buNone/>
              <a:defRPr/>
            </a:lvl8pPr>
            <a:lvl9pPr marL="0" indent="0" algn="ctr">
              <a:buNone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4" name="Bildplatzhalter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608665" y="1915888"/>
            <a:ext cx="1584896" cy="1584895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5" name="Textplatzhalter 18"/>
          <p:cNvSpPr>
            <a:spLocks noGrp="1"/>
          </p:cNvSpPr>
          <p:nvPr>
            <p:ph type="body" sz="quarter" idx="20"/>
          </p:nvPr>
        </p:nvSpPr>
        <p:spPr bwMode="gray">
          <a:xfrm>
            <a:off x="7320136" y="3716807"/>
            <a:ext cx="2159621" cy="252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rgbClr val="0A2C55"/>
                </a:solidFill>
                <a:latin typeface="Corbel" panose="020B0503020204020204" pitchFamily="34" charset="0"/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rgbClr val="4A94CB"/>
                </a:solidFill>
                <a:latin typeface="Corbel" panose="020B0503020204020204" pitchFamily="34" charset="0"/>
              </a:defRPr>
            </a:lvl2pPr>
            <a:lvl3pPr marL="0" indent="0" algn="ctr">
              <a:buNone/>
              <a:defRPr>
                <a:latin typeface="Corbel" panose="020B0503020204020204" pitchFamily="34" charset="0"/>
              </a:defRPr>
            </a:lvl3pPr>
            <a:lvl4pPr marL="0" indent="0" algn="ctr">
              <a:buNone/>
              <a:defRPr>
                <a:latin typeface="Corbel" panose="020B0503020204020204" pitchFamily="34" charset="0"/>
              </a:defRPr>
            </a:lvl4pPr>
            <a:lvl5pPr marL="0" indent="0" algn="ctr">
              <a:buNone/>
              <a:defRPr>
                <a:latin typeface="Corbel" panose="020B0503020204020204" pitchFamily="34" charset="0"/>
              </a:defRPr>
            </a:lvl5pPr>
            <a:lvl6pPr marL="0" indent="0" algn="ctr">
              <a:buNone/>
              <a:defRPr/>
            </a:lvl6pPr>
            <a:lvl7pPr marL="0" indent="0" algn="ctr">
              <a:buNone/>
              <a:defRPr/>
            </a:lvl7pPr>
            <a:lvl8pPr marL="0" indent="0" algn="ctr">
              <a:buNone/>
              <a:defRPr/>
            </a:lvl8pPr>
            <a:lvl9pPr marL="0" indent="0" algn="ctr">
              <a:buNone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6" name="Bildplatzhalter 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912921" y="1915813"/>
            <a:ext cx="1584896" cy="1584895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7" name="Textplatzhalter 18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624392" y="3716732"/>
            <a:ext cx="2159621" cy="25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rgbClr val="0A2C55"/>
                </a:solidFill>
                <a:latin typeface="Corbel" panose="020B0503020204020204" pitchFamily="34" charset="0"/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rgbClr val="4A94CB"/>
                </a:solidFill>
                <a:latin typeface="Corbel" panose="020B0503020204020204" pitchFamily="34" charset="0"/>
              </a:defRPr>
            </a:lvl2pPr>
            <a:lvl3pPr marL="0" indent="0" algn="ctr">
              <a:buNone/>
              <a:defRPr>
                <a:latin typeface="Corbel" panose="020B0503020204020204" pitchFamily="34" charset="0"/>
              </a:defRPr>
            </a:lvl3pPr>
            <a:lvl4pPr marL="0" indent="0" algn="ctr">
              <a:buNone/>
              <a:defRPr>
                <a:latin typeface="Corbel" panose="020B0503020204020204" pitchFamily="34" charset="0"/>
              </a:defRPr>
            </a:lvl4pPr>
            <a:lvl5pPr marL="0" indent="0" algn="ctr">
              <a:buNone/>
              <a:defRPr>
                <a:latin typeface="Corbel" panose="020B0503020204020204" pitchFamily="34" charset="0"/>
              </a:defRPr>
            </a:lvl5pPr>
            <a:lvl6pPr marL="0" indent="0" algn="ctr">
              <a:buNone/>
              <a:defRPr>
                <a:latin typeface="Corbel" panose="020B0503020204020204" pitchFamily="34" charset="0"/>
              </a:defRPr>
            </a:lvl6pPr>
            <a:lvl7pPr marL="0" indent="0" algn="ctr">
              <a:buNone/>
              <a:defRPr>
                <a:latin typeface="Corbel" panose="020B0503020204020204" pitchFamily="34" charset="0"/>
              </a:defRPr>
            </a:lvl7pPr>
            <a:lvl8pPr marL="0" indent="0" algn="ctr">
              <a:buNone/>
              <a:defRPr>
                <a:latin typeface="Corbel" panose="020B0503020204020204" pitchFamily="34" charset="0"/>
              </a:defRPr>
            </a:lvl8pPr>
            <a:lvl9pPr marL="0" indent="0" algn="ctr">
              <a:buNone/>
              <a:defRPr>
                <a:latin typeface="Corbel" panose="020B0503020204020204" pitchFamily="34" charset="0"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2525775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| detaill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>
                <a:solidFill>
                  <a:srgbClr val="909BA3"/>
                </a:solidFill>
                <a:cs typeface="Arial" panose="020B0604020202020204" pitchFamily="34" charset="0"/>
              </a:rPr>
              <a:t>Fußzeile mit relevanten Informationen zur Präsentation </a:t>
            </a:r>
            <a:r>
              <a:rPr lang="de-DE">
                <a:solidFill>
                  <a:srgbClr val="909BA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| Datum | ggf. Autor</a:t>
            </a:r>
            <a:endParaRPr lang="de-DE" dirty="0">
              <a:solidFill>
                <a:srgbClr val="909BA3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CE82B8A1-0CCE-4815-9668-383D7DE7D8B4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824192" y="1916113"/>
            <a:ext cx="2736304" cy="2736302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 bwMode="gray">
          <a:xfrm>
            <a:off x="1847528" y="1918395"/>
            <a:ext cx="5472608" cy="2734741"/>
          </a:xfrm>
        </p:spPr>
        <p:txBody>
          <a:bodyPr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0A2C55"/>
                </a:solidFill>
                <a:latin typeface="Corbel" panose="020B0503020204020204" pitchFamily="34" charset="0"/>
              </a:defRPr>
            </a:lvl1pPr>
            <a:lvl2pPr marL="0" indent="0" algn="l">
              <a:buFont typeface="Arial" panose="020B0604020202020204" pitchFamily="34" charset="0"/>
              <a:buNone/>
              <a:defRPr>
                <a:solidFill>
                  <a:srgbClr val="4A94CB"/>
                </a:solidFill>
                <a:latin typeface="Corbel" panose="020B0503020204020204" pitchFamily="34" charset="0"/>
              </a:defRPr>
            </a:lvl2pPr>
            <a:lvl3pPr marL="0" indent="0" algn="l">
              <a:buNone/>
              <a:defRPr>
                <a:latin typeface="Corbel" panose="020B0503020204020204" pitchFamily="34" charset="0"/>
              </a:defRPr>
            </a:lvl3pPr>
            <a:lvl4pPr marL="0" indent="0" algn="l">
              <a:buNone/>
              <a:defRPr>
                <a:latin typeface="Corbel" panose="020B0503020204020204" pitchFamily="34" charset="0"/>
              </a:defRPr>
            </a:lvl4pPr>
            <a:lvl5pPr marL="0" indent="0" algn="l">
              <a:buNone/>
              <a:defRPr>
                <a:latin typeface="Corbel" panose="020B0503020204020204" pitchFamily="34" charset="0"/>
              </a:defRPr>
            </a:lvl5pPr>
            <a:lvl6pPr marL="0" indent="0" algn="l">
              <a:buNone/>
              <a:defRPr/>
            </a:lvl6pPr>
            <a:lvl7pPr marL="0" indent="0" algn="l">
              <a:buNone/>
              <a:defRPr/>
            </a:lvl7pPr>
            <a:lvl8pPr marL="0" indent="0" algn="l">
              <a:buNone/>
              <a:defRPr/>
            </a:lvl8pPr>
            <a:lvl9pPr marL="0" indent="0" algn="l">
              <a:buNone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85076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dunkel |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-18400"/>
            <a:ext cx="12192000" cy="6876400"/>
          </a:xfrm>
          <a:prstGeom prst="rect">
            <a:avLst/>
          </a:prstGeom>
          <a:noFill/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 bwMode="gray">
          <a:xfrm>
            <a:off x="406946" y="4149080"/>
            <a:ext cx="4680942" cy="2095304"/>
          </a:xfrm>
          <a:solidFill>
            <a:schemeClr val="bg1">
              <a:alpha val="85000"/>
            </a:schemeClr>
          </a:solidFill>
        </p:spPr>
        <p:txBody>
          <a:bodyPr wrap="square" lIns="360000" tIns="252000" rIns="360000" bIns="360000" anchor="b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0078E8-270C-F64C-A0AE-62BB19A50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79" y="498119"/>
            <a:ext cx="1287149" cy="4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5967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ell |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-18400"/>
            <a:ext cx="12192000" cy="6876400"/>
          </a:xfrm>
          <a:prstGeom prst="rect">
            <a:avLst/>
          </a:prstGeom>
          <a:noFill/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 bwMode="gray">
          <a:xfrm>
            <a:off x="406946" y="4149080"/>
            <a:ext cx="4680942" cy="2095304"/>
          </a:xfrm>
          <a:solidFill>
            <a:schemeClr val="bg1">
              <a:alpha val="85000"/>
            </a:schemeClr>
          </a:solidFill>
        </p:spPr>
        <p:txBody>
          <a:bodyPr wrap="square" lIns="360000" tIns="252000" rIns="360000" bIns="360000" anchor="b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F17D11-8A9F-584D-844F-777E051707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79" y="498119"/>
            <a:ext cx="1287149" cy="4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072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07989" y="692696"/>
            <a:ext cx="6984156" cy="5544592"/>
          </a:xfrm>
          <a:noFill/>
        </p:spPr>
        <p:txBody>
          <a:bodyPr/>
          <a:lstStyle/>
          <a:p>
            <a:r>
              <a:rPr lang="de-DE" dirty="0"/>
              <a:t> </a:t>
            </a:r>
          </a:p>
        </p:txBody>
      </p:sp>
      <p:cxnSp>
        <p:nvCxnSpPr>
          <p:cNvPr id="11" name="Gerader Verbinder 10"/>
          <p:cNvCxnSpPr/>
          <p:nvPr userDrawn="1"/>
        </p:nvCxnSpPr>
        <p:spPr bwMode="gray">
          <a:xfrm>
            <a:off x="7536160" y="692696"/>
            <a:ext cx="0" cy="5544592"/>
          </a:xfrm>
          <a:prstGeom prst="line">
            <a:avLst/>
          </a:prstGeom>
          <a:ln w="9525">
            <a:solidFill>
              <a:srgbClr val="0A2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76120" y="980728"/>
            <a:ext cx="720081" cy="576063"/>
          </a:xfrm>
          <a:prstGeom prst="triangle">
            <a:avLst/>
          </a:prstGeom>
          <a:solidFill>
            <a:srgbClr val="0A2C55"/>
          </a:solidFill>
          <a:ln w="57150">
            <a:solidFill>
              <a:schemeClr val="bg1"/>
            </a:solidFill>
            <a:miter lim="800000"/>
          </a:ln>
        </p:spPr>
        <p:txBody>
          <a:bodyPr lIns="0" tIns="0" rIns="0" bIns="7200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040688" y="1268760"/>
            <a:ext cx="3743325" cy="64712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  <a:lvl6pPr marL="0" indent="0">
              <a:spcAft>
                <a:spcPts val="0"/>
              </a:spcAft>
              <a:buNone/>
              <a:defRPr/>
            </a:lvl6pPr>
            <a:lvl7pPr marL="0" indent="0">
              <a:spcAft>
                <a:spcPts val="0"/>
              </a:spcAft>
              <a:buNone/>
              <a:defRPr/>
            </a:lvl7pPr>
            <a:lvl8pPr marL="0" indent="0">
              <a:spcAft>
                <a:spcPts val="0"/>
              </a:spcAft>
              <a:buNone/>
              <a:defRPr/>
            </a:lvl8pPr>
            <a:lvl9pPr marL="0" indent="0"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33" name="Textplatzhalter 1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76120" y="1845767"/>
            <a:ext cx="720081" cy="576063"/>
          </a:xfrm>
          <a:prstGeom prst="triangle">
            <a:avLst/>
          </a:prstGeom>
          <a:solidFill>
            <a:srgbClr val="0A2C55"/>
          </a:solidFill>
          <a:ln w="57150">
            <a:solidFill>
              <a:schemeClr val="bg1"/>
            </a:solidFill>
            <a:miter lim="800000"/>
          </a:ln>
        </p:spPr>
        <p:txBody>
          <a:bodyPr lIns="0" tIns="0" rIns="0" bIns="7200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4" name="Textplatzhalter 3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040688" y="2133799"/>
            <a:ext cx="3743325" cy="64712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  <a:lvl6pPr marL="0" indent="0">
              <a:spcAft>
                <a:spcPts val="0"/>
              </a:spcAft>
              <a:buNone/>
              <a:defRPr/>
            </a:lvl6pPr>
            <a:lvl7pPr marL="0" indent="0">
              <a:spcAft>
                <a:spcPts val="0"/>
              </a:spcAft>
              <a:buNone/>
              <a:defRPr/>
            </a:lvl7pPr>
            <a:lvl8pPr marL="0" indent="0">
              <a:spcAft>
                <a:spcPts val="0"/>
              </a:spcAft>
              <a:buNone/>
              <a:defRPr/>
            </a:lvl8pPr>
            <a:lvl9pPr marL="0" indent="0"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35" name="Textplatzhalter 1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176120" y="2710806"/>
            <a:ext cx="720081" cy="576063"/>
          </a:xfrm>
          <a:prstGeom prst="triangle">
            <a:avLst/>
          </a:prstGeom>
          <a:solidFill>
            <a:srgbClr val="0A2C55"/>
          </a:solidFill>
          <a:ln w="57150">
            <a:solidFill>
              <a:schemeClr val="bg1"/>
            </a:solidFill>
            <a:miter lim="800000"/>
          </a:ln>
        </p:spPr>
        <p:txBody>
          <a:bodyPr lIns="0" tIns="0" rIns="0" bIns="7200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6" name="Textplatzhalter 3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040688" y="2998838"/>
            <a:ext cx="3743325" cy="64712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  <a:lvl6pPr marL="0" indent="0">
              <a:spcAft>
                <a:spcPts val="0"/>
              </a:spcAft>
              <a:buNone/>
              <a:defRPr/>
            </a:lvl6pPr>
            <a:lvl7pPr marL="0" indent="0">
              <a:spcAft>
                <a:spcPts val="0"/>
              </a:spcAft>
              <a:buNone/>
              <a:defRPr/>
            </a:lvl7pPr>
            <a:lvl8pPr marL="0" indent="0">
              <a:spcAft>
                <a:spcPts val="0"/>
              </a:spcAft>
              <a:buNone/>
              <a:defRPr/>
            </a:lvl8pPr>
            <a:lvl9pPr marL="0" indent="0"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37" name="Textplatzhalter 15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176120" y="3575845"/>
            <a:ext cx="720081" cy="576063"/>
          </a:xfrm>
          <a:prstGeom prst="triangle">
            <a:avLst/>
          </a:prstGeom>
          <a:solidFill>
            <a:srgbClr val="0A2C55"/>
          </a:solidFill>
          <a:ln w="57150">
            <a:solidFill>
              <a:schemeClr val="bg1"/>
            </a:solidFill>
            <a:miter lim="800000"/>
          </a:ln>
        </p:spPr>
        <p:txBody>
          <a:bodyPr lIns="0" tIns="0" rIns="0" bIns="7200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8" name="Textplatzhalter 3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040688" y="3863877"/>
            <a:ext cx="3743325" cy="64712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  <a:lvl6pPr marL="0" indent="0">
              <a:spcAft>
                <a:spcPts val="0"/>
              </a:spcAft>
              <a:buNone/>
              <a:defRPr/>
            </a:lvl6pPr>
            <a:lvl7pPr marL="0" indent="0">
              <a:spcAft>
                <a:spcPts val="0"/>
              </a:spcAft>
              <a:buNone/>
              <a:defRPr/>
            </a:lvl7pPr>
            <a:lvl8pPr marL="0" indent="0">
              <a:spcAft>
                <a:spcPts val="0"/>
              </a:spcAft>
              <a:buNone/>
              <a:defRPr/>
            </a:lvl8pPr>
            <a:lvl9pPr marL="0" indent="0"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39" name="Textplatzhalter 15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176120" y="4440884"/>
            <a:ext cx="720081" cy="576063"/>
          </a:xfrm>
          <a:prstGeom prst="triangle">
            <a:avLst/>
          </a:prstGeom>
          <a:solidFill>
            <a:srgbClr val="0A2C55"/>
          </a:solidFill>
          <a:ln w="57150">
            <a:solidFill>
              <a:schemeClr val="bg1"/>
            </a:solidFill>
            <a:miter lim="800000"/>
          </a:ln>
        </p:spPr>
        <p:txBody>
          <a:bodyPr lIns="0" tIns="0" rIns="0" bIns="7200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40" name="Textplatzhalter 3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040688" y="4728916"/>
            <a:ext cx="3743325" cy="64712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  <a:lvl6pPr marL="0" indent="0">
              <a:spcAft>
                <a:spcPts val="0"/>
              </a:spcAft>
              <a:buNone/>
              <a:defRPr/>
            </a:lvl6pPr>
            <a:lvl7pPr marL="0" indent="0">
              <a:spcAft>
                <a:spcPts val="0"/>
              </a:spcAft>
              <a:buNone/>
              <a:defRPr/>
            </a:lvl7pPr>
            <a:lvl8pPr marL="0" indent="0">
              <a:spcAft>
                <a:spcPts val="0"/>
              </a:spcAft>
              <a:buNone/>
              <a:defRPr/>
            </a:lvl8pPr>
            <a:lvl9pPr marL="0" indent="0"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41" name="Textplatzhalter 15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76120" y="5305923"/>
            <a:ext cx="720081" cy="576063"/>
          </a:xfrm>
          <a:prstGeom prst="triangle">
            <a:avLst/>
          </a:prstGeom>
          <a:solidFill>
            <a:srgbClr val="0A2C55"/>
          </a:solidFill>
          <a:ln w="57150">
            <a:solidFill>
              <a:schemeClr val="bg1"/>
            </a:solidFill>
            <a:miter lim="800000"/>
          </a:ln>
        </p:spPr>
        <p:txBody>
          <a:bodyPr lIns="0" tIns="0" rIns="0" bIns="7200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42" name="Textplatzhalter 31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040688" y="5593955"/>
            <a:ext cx="3743325" cy="64712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  <a:lvl6pPr marL="0" indent="0">
              <a:spcAft>
                <a:spcPts val="0"/>
              </a:spcAft>
              <a:buNone/>
              <a:defRPr/>
            </a:lvl6pPr>
            <a:lvl7pPr marL="0" indent="0">
              <a:spcAft>
                <a:spcPts val="0"/>
              </a:spcAft>
              <a:buNone/>
              <a:defRPr/>
            </a:lvl7pPr>
            <a:lvl8pPr marL="0" indent="0">
              <a:spcAft>
                <a:spcPts val="0"/>
              </a:spcAft>
              <a:buNone/>
              <a:defRPr/>
            </a:lvl8pPr>
            <a:lvl9pPr marL="0" indent="0"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Fußzeile mit relevanten Informationen zur Präsentation </a:t>
            </a:r>
            <a:r>
              <a:rPr lang="de-DE">
                <a:solidFill>
                  <a:srgbClr val="FFFFFF">
                    <a:lumMod val="6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Datum | ggf. Autor</a:t>
            </a:r>
            <a:endParaRPr lang="de-DE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CE82B8A1-0CCE-4815-9668-383D7DE7D8B4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gray">
          <a:xfrm>
            <a:off x="-2031776" y="0"/>
            <a:ext cx="1800000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 dirty="0">
                <a:solidFill>
                  <a:srgbClr val="000000"/>
                </a:solidFill>
              </a:rPr>
              <a:t>Agenda 1</a:t>
            </a:r>
          </a:p>
          <a:p>
            <a:pPr algn="r">
              <a:lnSpc>
                <a:spcPct val="110000"/>
              </a:lnSpc>
            </a:pPr>
            <a:r>
              <a:rPr lang="en-GB" sz="1200" dirty="0">
                <a:solidFill>
                  <a:srgbClr val="000000"/>
                </a:solidFill>
              </a:rPr>
              <a:t>Kapitelpunkte können gelöscht werden.</a:t>
            </a:r>
          </a:p>
          <a:p>
            <a:pPr algn="r">
              <a:lnSpc>
                <a:spcPct val="110000"/>
              </a:lnSpc>
            </a:pPr>
            <a:r>
              <a:rPr lang="en-GB"/>
              <a:t> </a:t>
            </a:r>
          </a:p>
          <a:p>
            <a:pPr algn="r">
              <a:lnSpc>
                <a:spcPct val="110000"/>
              </a:lnSpc>
            </a:pPr>
            <a:r>
              <a:rPr lang="en-GB" sz="1200" dirty="0">
                <a:solidFill>
                  <a:srgbClr val="000000"/>
                </a:solidFill>
              </a:rPr>
              <a:t>Bei Klick auf Layout „Auf Standardeinstellungen</a:t>
            </a:r>
            <a:br/>
            <a:r>
              <a:rPr lang="en-GB" sz="1200" dirty="0">
                <a:solidFill>
                  <a:srgbClr val="000000"/>
                </a:solidFill>
              </a:rPr>
              <a:t>zurücksetzen“ werden wieder alle 6 Punkte abgebildet.</a:t>
            </a:r>
          </a:p>
          <a:p>
            <a:pPr algn="r">
              <a:lnSpc>
                <a:spcPct val="110000"/>
              </a:lnSpc>
            </a:pPr>
            <a:endParaRPr lang="en-GB" sz="1200" dirty="0">
              <a:solidFill>
                <a:srgbClr val="00000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GB" sz="1200" dirty="0">
                <a:solidFill>
                  <a:srgbClr val="000000"/>
                </a:solidFill>
              </a:rPr>
              <a:t>Bild ist austauschbar </a:t>
            </a:r>
            <a:br/>
            <a:r>
              <a:rPr lang="en-GB" sz="1200" dirty="0">
                <a:solidFill>
                  <a:srgbClr val="000000"/>
                </a:solidFill>
              </a:rPr>
              <a:t>über Button auf der Folie</a:t>
            </a:r>
          </a:p>
        </p:txBody>
      </p:sp>
    </p:spTree>
    <p:extLst>
      <p:ext uri="{BB962C8B-B14F-4D97-AF65-F5344CB8AC3E}">
        <p14:creationId xmlns:p14="http://schemas.microsoft.com/office/powerpoint/2010/main" val="119191826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>
                <a:solidFill>
                  <a:srgbClr val="909BA3"/>
                </a:solidFill>
                <a:cs typeface="Arial" panose="020B0604020202020204" pitchFamily="34" charset="0"/>
              </a:rPr>
              <a:t>Fußzeile mit relevanten Informationen zur Präsentation </a:t>
            </a:r>
            <a:r>
              <a:rPr lang="de-DE">
                <a:solidFill>
                  <a:srgbClr val="909BA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| Datum | ggf. Autor</a:t>
            </a:r>
            <a:endParaRPr lang="de-DE" dirty="0">
              <a:solidFill>
                <a:srgbClr val="909BA3"/>
              </a:solidFill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CE82B8A1-0CCE-4815-9668-383D7DE7D8B4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E75F406-6B3B-1C4D-9448-156C3C6A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911946"/>
            <a:ext cx="11376025" cy="432534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299742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>
                <a:solidFill>
                  <a:srgbClr val="909BA3"/>
                </a:solidFill>
                <a:cs typeface="Arial" panose="020B0604020202020204" pitchFamily="34" charset="0"/>
              </a:rPr>
              <a:t>Fußzeile mit relevanten Informationen zur Präsentation </a:t>
            </a:r>
            <a:r>
              <a:rPr lang="de-DE">
                <a:solidFill>
                  <a:srgbClr val="909BA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| Datum | ggf. Autor</a:t>
            </a:r>
            <a:endParaRPr lang="de-DE" dirty="0">
              <a:solidFill>
                <a:srgbClr val="909BA3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CE82B8A1-0CCE-4815-9668-383D7DE7D8B4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63DF4D5-81F0-AE44-B106-CF118465F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911946"/>
            <a:ext cx="11376025" cy="432534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376981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FFDD-6D06-4200-B05B-547F6067F2EA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FC5-A331-4152-801D-301070A59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793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FFDD-6D06-4200-B05B-547F6067F2EA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FC5-A331-4152-801D-301070A59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84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FFDD-6D06-4200-B05B-547F6067F2EA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FC5-A331-4152-801D-301070A59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462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FFDD-6D06-4200-B05B-547F6067F2EA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FC5-A331-4152-801D-301070A59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279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FFDD-6D06-4200-B05B-547F6067F2EA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FC5-A331-4152-801D-301070A59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141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FFDD-6D06-4200-B05B-547F6067F2EA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FC5-A331-4152-801D-301070A59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019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FFDD-6D06-4200-B05B-547F6067F2EA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FC5-A331-4152-801D-301070A59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098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FFDD-6D06-4200-B05B-547F6067F2EA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FC5-A331-4152-801D-301070A59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61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" descr="shutterstock_ 251619265.jpg">
            <a:extLst>
              <a:ext uri="{FF2B5EF4-FFF2-40B4-BE49-F238E27FC236}">
                <a16:creationId xmlns:a16="http://schemas.microsoft.com/office/drawing/2014/main" id="{B8AA71D1-8D23-A346-9426-A8B03D742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"/>
          <a:stretch/>
        </p:blipFill>
        <p:spPr>
          <a:xfrm>
            <a:off x="405342" y="645634"/>
            <a:ext cx="11378671" cy="444044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>
                <a:solidFill>
                  <a:srgbClr val="909BA3"/>
                </a:solidFill>
                <a:cs typeface="Arial" panose="020B0604020202020204" pitchFamily="34" charset="0"/>
              </a:rPr>
              <a:t>Fußzeile mit relevanten Informationen zur Präsentation </a:t>
            </a:r>
            <a:r>
              <a:rPr lang="de-DE" dirty="0">
                <a:solidFill>
                  <a:srgbClr val="909BA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Datum | ggf. Autor</a:t>
            </a:r>
            <a:endParaRPr lang="de-DE" dirty="0">
              <a:solidFill>
                <a:srgbClr val="909BA3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82B8A1-0CCE-4815-9668-383D7DE7D8B4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8" name="Gerader Verbinder 7"/>
          <p:cNvCxnSpPr/>
          <p:nvPr userDrawn="1">
            <p:custDataLst>
              <p:tags r:id="rId1"/>
            </p:custDataLst>
          </p:nvPr>
        </p:nvCxnSpPr>
        <p:spPr bwMode="gray">
          <a:xfrm>
            <a:off x="767408" y="5013176"/>
            <a:ext cx="11016605" cy="0"/>
          </a:xfrm>
          <a:prstGeom prst="line">
            <a:avLst/>
          </a:prstGeom>
          <a:ln w="9525">
            <a:solidFill>
              <a:srgbClr val="0A2C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2"/>
          <p:cNvCxnSpPr/>
          <p:nvPr userDrawn="1">
            <p:custDataLst>
              <p:tags r:id="rId2"/>
            </p:custDataLst>
          </p:nvPr>
        </p:nvCxnSpPr>
        <p:spPr bwMode="gray">
          <a:xfrm flipH="1">
            <a:off x="407368" y="356659"/>
            <a:ext cx="11376000" cy="0"/>
          </a:xfrm>
          <a:prstGeom prst="line">
            <a:avLst/>
          </a:prstGeom>
          <a:ln w="9525">
            <a:solidFill>
              <a:srgbClr val="0A2C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5428" y="4653136"/>
            <a:ext cx="720081" cy="576063"/>
          </a:xfrm>
          <a:prstGeom prst="triangle">
            <a:avLst/>
          </a:prstGeom>
          <a:solidFill>
            <a:srgbClr val="0A2C55"/>
          </a:solidFill>
          <a:ln w="57150">
            <a:solidFill>
              <a:schemeClr val="bg1"/>
            </a:solidFill>
            <a:miter lim="800000"/>
          </a:ln>
        </p:spPr>
        <p:txBody>
          <a:bodyPr lIns="0" tIns="0" rIns="0" bIns="7200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7" name="Textplatzhalter 3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7368" y="5302151"/>
            <a:ext cx="2729865" cy="93513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  <a:lvl6pPr marL="0" indent="0">
              <a:spcAft>
                <a:spcPts val="0"/>
              </a:spcAft>
              <a:buNone/>
              <a:defRPr/>
            </a:lvl6pPr>
            <a:lvl7pPr marL="0" indent="0">
              <a:spcAft>
                <a:spcPts val="0"/>
              </a:spcAft>
              <a:buNone/>
              <a:defRPr/>
            </a:lvl7pPr>
            <a:lvl8pPr marL="0" indent="0">
              <a:spcAft>
                <a:spcPts val="0"/>
              </a:spcAft>
              <a:buNone/>
              <a:defRPr/>
            </a:lvl8pPr>
            <a:lvl9pPr marL="0" indent="0"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87688" y="4653136"/>
            <a:ext cx="720081" cy="576063"/>
          </a:xfrm>
          <a:prstGeom prst="triangle">
            <a:avLst/>
          </a:prstGeom>
          <a:solidFill>
            <a:srgbClr val="0A2C55"/>
          </a:solidFill>
          <a:ln w="57150">
            <a:solidFill>
              <a:schemeClr val="bg1"/>
            </a:solidFill>
            <a:miter lim="800000"/>
          </a:ln>
        </p:spPr>
        <p:txBody>
          <a:bodyPr lIns="0" tIns="0" rIns="0" bIns="7200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0" name="Textplatzhalter 3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89628" y="5302151"/>
            <a:ext cx="2729865" cy="93513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  <a:lvl6pPr marL="0" indent="0">
              <a:spcAft>
                <a:spcPts val="0"/>
              </a:spcAft>
              <a:buNone/>
              <a:defRPr/>
            </a:lvl6pPr>
            <a:lvl7pPr marL="0" indent="0">
              <a:spcAft>
                <a:spcPts val="0"/>
              </a:spcAft>
              <a:buNone/>
              <a:defRPr/>
            </a:lvl7pPr>
            <a:lvl8pPr marL="0" indent="0">
              <a:spcAft>
                <a:spcPts val="0"/>
              </a:spcAft>
              <a:buNone/>
              <a:defRPr/>
            </a:lvl8pPr>
            <a:lvl9pPr marL="0" indent="0"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1" name="Textplatzhalter 1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69948" y="4653136"/>
            <a:ext cx="720081" cy="576063"/>
          </a:xfrm>
          <a:prstGeom prst="triangle">
            <a:avLst/>
          </a:prstGeom>
          <a:solidFill>
            <a:srgbClr val="0A2C55"/>
          </a:solidFill>
          <a:ln w="57150">
            <a:solidFill>
              <a:schemeClr val="bg1"/>
            </a:solidFill>
            <a:miter lim="800000"/>
          </a:ln>
        </p:spPr>
        <p:txBody>
          <a:bodyPr lIns="0" tIns="0" rIns="0" bIns="7200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2" name="Textplatzhalter 3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171888" y="5302151"/>
            <a:ext cx="2729865" cy="93513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  <a:lvl6pPr marL="0" indent="0">
              <a:spcAft>
                <a:spcPts val="0"/>
              </a:spcAft>
              <a:buNone/>
              <a:defRPr/>
            </a:lvl6pPr>
            <a:lvl7pPr marL="0" indent="0">
              <a:spcAft>
                <a:spcPts val="0"/>
              </a:spcAft>
              <a:buNone/>
              <a:defRPr/>
            </a:lvl7pPr>
            <a:lvl8pPr marL="0" indent="0">
              <a:spcAft>
                <a:spcPts val="0"/>
              </a:spcAft>
              <a:buNone/>
              <a:defRPr/>
            </a:lvl8pPr>
            <a:lvl9pPr marL="0" indent="0"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3" name="Textplatzhalter 15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052208" y="4653136"/>
            <a:ext cx="720081" cy="576063"/>
          </a:xfrm>
          <a:prstGeom prst="triangle">
            <a:avLst/>
          </a:prstGeom>
          <a:solidFill>
            <a:srgbClr val="0A2C55"/>
          </a:solidFill>
          <a:ln w="57150">
            <a:solidFill>
              <a:schemeClr val="bg1"/>
            </a:solidFill>
            <a:miter lim="800000"/>
          </a:ln>
        </p:spPr>
        <p:txBody>
          <a:bodyPr lIns="0" tIns="0" rIns="0" bIns="7200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4" name="Textplatzhalter 3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054148" y="5302151"/>
            <a:ext cx="2729865" cy="93513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  <a:lvl6pPr marL="0" indent="0">
              <a:spcAft>
                <a:spcPts val="0"/>
              </a:spcAft>
              <a:buNone/>
              <a:defRPr/>
            </a:lvl6pPr>
            <a:lvl7pPr marL="0" indent="0">
              <a:spcAft>
                <a:spcPts val="0"/>
              </a:spcAft>
              <a:buNone/>
              <a:defRPr/>
            </a:lvl7pPr>
            <a:lvl8pPr marL="0" indent="0">
              <a:spcAft>
                <a:spcPts val="0"/>
              </a:spcAft>
              <a:buNone/>
              <a:defRPr/>
            </a:lvl8pPr>
            <a:lvl9pPr marL="0" indent="0"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5" name="Rechteck 24"/>
          <p:cNvSpPr/>
          <p:nvPr userDrawn="1"/>
        </p:nvSpPr>
        <p:spPr bwMode="gray">
          <a:xfrm>
            <a:off x="-2175792" y="0"/>
            <a:ext cx="1944216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 dirty="0">
                <a:solidFill>
                  <a:srgbClr val="000000"/>
                </a:solidFill>
              </a:rPr>
              <a:t>Agenda 2</a:t>
            </a:r>
          </a:p>
          <a:p>
            <a:pPr algn="r">
              <a:lnSpc>
                <a:spcPct val="110000"/>
              </a:lnSpc>
            </a:pPr>
            <a:r>
              <a:rPr lang="en-GB" sz="1200" dirty="0">
                <a:solidFill>
                  <a:srgbClr val="000000"/>
                </a:solidFill>
              </a:rPr>
              <a:t>Kapitelpunkte können gelöscht werden.</a:t>
            </a:r>
          </a:p>
          <a:p>
            <a:pPr algn="r">
              <a:lnSpc>
                <a:spcPct val="110000"/>
              </a:lnSpc>
            </a:pPr>
            <a:r>
              <a:rPr lang="en-GB"/>
              <a:t> </a:t>
            </a:r>
          </a:p>
          <a:p>
            <a:pPr algn="r">
              <a:lnSpc>
                <a:spcPct val="110000"/>
              </a:lnSpc>
            </a:pPr>
            <a:r>
              <a:rPr lang="en-GB" sz="1200" dirty="0">
                <a:solidFill>
                  <a:srgbClr val="000000"/>
                </a:solidFill>
              </a:rPr>
              <a:t>Bei Klick auf Layout „Auf Standardeinstellungen</a:t>
            </a:r>
            <a:br/>
            <a:r>
              <a:rPr lang="en-GB" sz="1200" dirty="0">
                <a:solidFill>
                  <a:srgbClr val="000000"/>
                </a:solidFill>
              </a:rPr>
              <a:t>zurücksetzen“ werden wieder alle 4 Punkte abgebildet.</a:t>
            </a:r>
          </a:p>
          <a:p>
            <a:pPr algn="r">
              <a:lnSpc>
                <a:spcPct val="110000"/>
              </a:lnSpc>
            </a:pPr>
            <a:endParaRPr lang="en-GB" sz="1200" dirty="0">
              <a:solidFill>
                <a:srgbClr val="00000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GB" sz="1200" dirty="0">
                <a:solidFill>
                  <a:srgbClr val="000000"/>
                </a:solidFill>
              </a:rPr>
              <a:t>Bild ist austauschbar unter Designs | Master bearbeiten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AE4401-AB9E-8C40-9389-96C6B82387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080" y="716700"/>
            <a:ext cx="1298129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690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FFDD-6D06-4200-B05B-547F6067F2EA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FC5-A331-4152-801D-301070A59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503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FFDD-6D06-4200-B05B-547F6067F2EA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FC5-A331-4152-801D-301070A59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907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FFDD-6D06-4200-B05B-547F6067F2EA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FC5-A331-4152-801D-301070A59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425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11710309" y="6538914"/>
            <a:ext cx="48169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3B5D7A8-3F0E-46F0-914A-6501FDB949DD}" type="slidenum">
              <a:rPr lang="de-DE" sz="750" smtClean="0">
                <a:solidFill>
                  <a:prstClr val="black"/>
                </a:solidFill>
              </a:rPr>
              <a:pPr/>
              <a:t>‹Nr.›</a:t>
            </a:fld>
            <a:endParaRPr lang="en-GB" sz="750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 rot="16200000">
            <a:off x="-764883" y="1221137"/>
            <a:ext cx="21868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Industrieverband Heimtierbedarf e. V. </a:t>
            </a:r>
          </a:p>
        </p:txBody>
      </p:sp>
      <p:cxnSp>
        <p:nvCxnSpPr>
          <p:cNvPr id="3" name="Gerader Verbinder 2"/>
          <p:cNvCxnSpPr/>
          <p:nvPr userDrawn="1"/>
        </p:nvCxnSpPr>
        <p:spPr>
          <a:xfrm>
            <a:off x="328525" y="2528900"/>
            <a:ext cx="0" cy="34923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http://www.ivh-online.de/fileadmin/template/img/ivh_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6189805"/>
            <a:ext cx="801748" cy="55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4653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-2247800" y="0"/>
            <a:ext cx="2016224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>
                <a:solidFill>
                  <a:srgbClr val="000000"/>
                </a:solidFill>
              </a:rPr>
              <a:t>Kapiteltrenner</a:t>
            </a:r>
          </a:p>
          <a:p>
            <a:pPr algn="r">
              <a:lnSpc>
                <a:spcPct val="110000"/>
              </a:lnSpc>
            </a:pPr>
            <a:r>
              <a:rPr lang="en-GB" sz="1200">
                <a:solidFill>
                  <a:srgbClr val="000000"/>
                </a:solidFill>
              </a:rPr>
              <a:t>Bild liegt auf dem </a:t>
            </a:r>
            <a:br/>
            <a:r>
              <a:rPr lang="en-GB" sz="120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>
                <a:solidFill>
                  <a:srgbClr val="000000"/>
                </a:solidFill>
              </a:rPr>
              <a:t> ausgetauscht werden</a:t>
            </a:r>
          </a:p>
        </p:txBody>
      </p:sp>
      <p:pic>
        <p:nvPicPr>
          <p:cNvPr id="8" name="Bild 2" descr="shutterstock_ 366801260.jpg">
            <a:extLst>
              <a:ext uri="{FF2B5EF4-FFF2-40B4-BE49-F238E27FC236}">
                <a16:creationId xmlns:a16="http://schemas.microsoft.com/office/drawing/2014/main" id="{4B36D974-0C94-0549-9597-C473677541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866EC387-6B84-0942-9253-4A80C498ACD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724294" y="1196752"/>
            <a:ext cx="8208912" cy="1362075"/>
          </a:xfrm>
        </p:spPr>
        <p:txBody>
          <a:bodyPr anchor="t">
            <a:noAutofit/>
          </a:bodyPr>
          <a:lstStyle>
            <a:lvl1pPr algn="l">
              <a:defRPr sz="4000" b="1" cap="none" baseline="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1" name="Gerader Verbinder 32">
            <a:extLst>
              <a:ext uri="{FF2B5EF4-FFF2-40B4-BE49-F238E27FC236}">
                <a16:creationId xmlns:a16="http://schemas.microsoft.com/office/drawing/2014/main" id="{870E7F5B-90DD-884C-8CA2-0A4AD3334E43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 bwMode="gray">
          <a:xfrm>
            <a:off x="1602000" y="1196752"/>
            <a:ext cx="0" cy="1853641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Gleichschenkliges Dreieck 33">
            <a:extLst>
              <a:ext uri="{FF2B5EF4-FFF2-40B4-BE49-F238E27FC236}">
                <a16:creationId xmlns:a16="http://schemas.microsoft.com/office/drawing/2014/main" id="{A1BD69E6-B024-834A-A9A6-7AF6F3BD6014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rot="10800000">
            <a:off x="1519200" y="3067200"/>
            <a:ext cx="167517" cy="14441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D3BC3F5-66C3-594F-9F0C-9E987C5D27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79" y="498119"/>
            <a:ext cx="1287149" cy="43548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965A7DD-80DF-DC43-AD77-E391112F00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540" y="498119"/>
            <a:ext cx="1287488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563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-2247800" y="0"/>
            <a:ext cx="2016224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>
                <a:solidFill>
                  <a:srgbClr val="000000"/>
                </a:solidFill>
              </a:rPr>
              <a:t>Kapiteltrenner</a:t>
            </a:r>
          </a:p>
          <a:p>
            <a:pPr algn="r">
              <a:lnSpc>
                <a:spcPct val="110000"/>
              </a:lnSpc>
            </a:pPr>
            <a:r>
              <a:rPr lang="en-GB" sz="1200">
                <a:solidFill>
                  <a:srgbClr val="000000"/>
                </a:solidFill>
              </a:rPr>
              <a:t>Bild liegt auf dem </a:t>
            </a:r>
            <a:br/>
            <a:r>
              <a:rPr lang="en-GB" sz="120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>
                <a:solidFill>
                  <a:srgbClr val="000000"/>
                </a:solidFill>
              </a:rPr>
              <a:t> ausgetauscht werden</a:t>
            </a:r>
          </a:p>
        </p:txBody>
      </p:sp>
      <p:pic>
        <p:nvPicPr>
          <p:cNvPr id="8" name="Bild 2" descr="shutterstock_1023420631.jpg">
            <a:extLst>
              <a:ext uri="{FF2B5EF4-FFF2-40B4-BE49-F238E27FC236}">
                <a16:creationId xmlns:a16="http://schemas.microsoft.com/office/drawing/2014/main" id="{0221064C-200F-BD47-A77A-A9119E5C4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132" y="0"/>
            <a:ext cx="12196982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68D7D2A-0A49-7042-B2E9-190D631C734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772703" y="1196752"/>
            <a:ext cx="8208912" cy="1362075"/>
          </a:xfrm>
        </p:spPr>
        <p:txBody>
          <a:bodyPr anchor="t">
            <a:noAutofit/>
          </a:bodyPr>
          <a:lstStyle>
            <a:lvl1pPr algn="l">
              <a:defRPr sz="4000" b="1" cap="none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1" name="Gerader Verbinder 32">
            <a:extLst>
              <a:ext uri="{FF2B5EF4-FFF2-40B4-BE49-F238E27FC236}">
                <a16:creationId xmlns:a16="http://schemas.microsoft.com/office/drawing/2014/main" id="{B5A93AA9-AC9B-F742-9119-D82D6BF90FC9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 bwMode="gray">
          <a:xfrm>
            <a:off x="2650409" y="1196752"/>
            <a:ext cx="0" cy="1368152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leichschenkliges Dreieck 33">
            <a:extLst>
              <a:ext uri="{FF2B5EF4-FFF2-40B4-BE49-F238E27FC236}">
                <a16:creationId xmlns:a16="http://schemas.microsoft.com/office/drawing/2014/main" id="{6F807D2B-B582-364E-926C-DE2A66B12002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rot="10800000">
            <a:off x="2567609" y="2564904"/>
            <a:ext cx="167517" cy="14441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4C94B6C-93C5-334E-ADF0-10A10BADE7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540" y="498119"/>
            <a:ext cx="1287488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853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DC84A2CC-59AE-0C49-ADED-3A31C37BA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gray">
          <a:xfrm>
            <a:off x="-2247800" y="0"/>
            <a:ext cx="2016224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>
                <a:solidFill>
                  <a:srgbClr val="000000"/>
                </a:solidFill>
              </a:rPr>
              <a:t>Kapiteltrenner</a:t>
            </a:r>
          </a:p>
          <a:p>
            <a:pPr algn="r">
              <a:lnSpc>
                <a:spcPct val="110000"/>
              </a:lnSpc>
            </a:pPr>
            <a:r>
              <a:rPr lang="en-GB" sz="1200">
                <a:solidFill>
                  <a:srgbClr val="000000"/>
                </a:solidFill>
              </a:rPr>
              <a:t>Bild liegt auf dem </a:t>
            </a:r>
            <a:br/>
            <a:r>
              <a:rPr lang="en-GB" sz="120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>
                <a:solidFill>
                  <a:srgbClr val="000000"/>
                </a:solidFill>
              </a:rPr>
              <a:t> ausgetauscht werden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195D94B-E670-6049-AED5-1ACF7D525AE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32101" y="1765948"/>
            <a:ext cx="7955733" cy="1362075"/>
          </a:xfrm>
        </p:spPr>
        <p:txBody>
          <a:bodyPr anchor="t">
            <a:noAutofit/>
          </a:bodyPr>
          <a:lstStyle>
            <a:lvl1pPr algn="l">
              <a:defRPr sz="4000" b="1" cap="none" baseline="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1" name="Gerader Verbinder 32">
            <a:extLst>
              <a:ext uri="{FF2B5EF4-FFF2-40B4-BE49-F238E27FC236}">
                <a16:creationId xmlns:a16="http://schemas.microsoft.com/office/drawing/2014/main" id="{E33B910F-6976-C94C-B5D9-4B3BB8B705A1}"/>
              </a:ext>
            </a:extLst>
          </p:cNvPr>
          <p:cNvCxnSpPr>
            <a:cxnSpLocks/>
          </p:cNvCxnSpPr>
          <p:nvPr userDrawn="1">
            <p:custDataLst>
              <p:tags r:id="rId1"/>
            </p:custDataLst>
          </p:nvPr>
        </p:nvCxnSpPr>
        <p:spPr bwMode="gray">
          <a:xfrm>
            <a:off x="1200238" y="1765624"/>
            <a:ext cx="0" cy="1512887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leichschenkliges Dreieck 33">
            <a:extLst>
              <a:ext uri="{FF2B5EF4-FFF2-40B4-BE49-F238E27FC236}">
                <a16:creationId xmlns:a16="http://schemas.microsoft.com/office/drawing/2014/main" id="{269AF0FB-521A-CC41-9CE9-62FD24AFACE1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rot="10800000">
            <a:off x="1133412" y="3284589"/>
            <a:ext cx="167517" cy="14441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F09855F-D43B-0C4C-AE33-268DE433DA1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540" y="498119"/>
            <a:ext cx="1287488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25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AFAF39F-802F-D74D-8969-D664C12553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59366"/>
            <a:ext cx="12192000" cy="9144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gray">
          <a:xfrm>
            <a:off x="-2247800" y="0"/>
            <a:ext cx="2016224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>
                <a:solidFill>
                  <a:srgbClr val="000000"/>
                </a:solidFill>
              </a:rPr>
              <a:t>Kapiteltrenner</a:t>
            </a:r>
          </a:p>
          <a:p>
            <a:pPr algn="r">
              <a:lnSpc>
                <a:spcPct val="110000"/>
              </a:lnSpc>
            </a:pPr>
            <a:r>
              <a:rPr lang="en-GB" sz="1200">
                <a:solidFill>
                  <a:srgbClr val="000000"/>
                </a:solidFill>
              </a:rPr>
              <a:t>Bild liegt auf dem </a:t>
            </a:r>
            <a:br/>
            <a:r>
              <a:rPr lang="en-GB" sz="120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>
                <a:solidFill>
                  <a:srgbClr val="000000"/>
                </a:solidFill>
              </a:rPr>
              <a:t> ausgetauscht werden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195D94B-E670-6049-AED5-1ACF7D525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673529" y="2306899"/>
            <a:ext cx="7955733" cy="1362075"/>
          </a:xfrm>
        </p:spPr>
        <p:txBody>
          <a:bodyPr anchor="t">
            <a:noAutofit/>
          </a:bodyPr>
          <a:lstStyle>
            <a:lvl1pPr algn="l">
              <a:defRPr sz="4000" b="1" cap="none" baseline="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r>
              <a:rPr lang="de-AT" dirty="0"/>
              <a:t>Mastertitelformat </a:t>
            </a:r>
            <a:br>
              <a:rPr lang="de-AT" dirty="0"/>
            </a:br>
            <a:r>
              <a:rPr lang="de-AT" dirty="0"/>
              <a:t>bearbeiten</a:t>
            </a:r>
            <a:endParaRPr lang="de-DE" dirty="0"/>
          </a:p>
        </p:txBody>
      </p:sp>
      <p:cxnSp>
        <p:nvCxnSpPr>
          <p:cNvPr id="11" name="Gerader Verbinder 32">
            <a:extLst>
              <a:ext uri="{FF2B5EF4-FFF2-40B4-BE49-F238E27FC236}">
                <a16:creationId xmlns:a16="http://schemas.microsoft.com/office/drawing/2014/main" id="{E33B910F-6976-C94C-B5D9-4B3BB8B705A1}"/>
              </a:ext>
            </a:extLst>
          </p:cNvPr>
          <p:cNvCxnSpPr>
            <a:cxnSpLocks/>
          </p:cNvCxnSpPr>
          <p:nvPr userDrawn="1">
            <p:custDataLst>
              <p:tags r:id="rId1"/>
            </p:custDataLst>
          </p:nvPr>
        </p:nvCxnSpPr>
        <p:spPr bwMode="gray">
          <a:xfrm>
            <a:off x="5558598" y="2317333"/>
            <a:ext cx="0" cy="1512887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leichschenkliges Dreieck 33">
            <a:extLst>
              <a:ext uri="{FF2B5EF4-FFF2-40B4-BE49-F238E27FC236}">
                <a16:creationId xmlns:a16="http://schemas.microsoft.com/office/drawing/2014/main" id="{269AF0FB-521A-CC41-9CE9-62FD24AFACE1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rot="10800000">
            <a:off x="5474840" y="3825540"/>
            <a:ext cx="167517" cy="14441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F09855F-D43B-0C4C-AE33-268DE433DA1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540" y="498119"/>
            <a:ext cx="1287488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81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7DFBD9D-AA20-4949-AEDA-02434AAEE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"/>
          <a:stretch/>
        </p:blipFill>
        <p:spPr>
          <a:xfrm>
            <a:off x="6405" y="0"/>
            <a:ext cx="12322065" cy="6858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gray">
          <a:xfrm>
            <a:off x="-2247800" y="0"/>
            <a:ext cx="2016224" cy="18446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1200" b="1">
                <a:solidFill>
                  <a:srgbClr val="000000"/>
                </a:solidFill>
              </a:rPr>
              <a:t>Kapiteltrenner</a:t>
            </a:r>
          </a:p>
          <a:p>
            <a:pPr algn="r">
              <a:lnSpc>
                <a:spcPct val="110000"/>
              </a:lnSpc>
            </a:pPr>
            <a:r>
              <a:rPr lang="en-GB" sz="1200">
                <a:solidFill>
                  <a:srgbClr val="000000"/>
                </a:solidFill>
              </a:rPr>
              <a:t>Bild liegt auf dem </a:t>
            </a:r>
            <a:br/>
            <a:r>
              <a:rPr lang="en-GB" sz="1200">
                <a:solidFill>
                  <a:srgbClr val="000000"/>
                </a:solidFill>
              </a:rPr>
              <a:t>Master und kann unter Designs | Master bearbeiten </a:t>
            </a:r>
            <a:br/>
            <a:r>
              <a:rPr lang="en-GB" sz="1200">
                <a:solidFill>
                  <a:srgbClr val="000000"/>
                </a:solidFill>
              </a:rPr>
              <a:t> ausgetauscht werden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68D7D2A-0A49-7042-B2E9-190D631C734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7" y="1235075"/>
            <a:ext cx="4070489" cy="1362075"/>
          </a:xfrm>
        </p:spPr>
        <p:txBody>
          <a:bodyPr anchor="t">
            <a:noAutofit/>
          </a:bodyPr>
          <a:lstStyle>
            <a:lvl1pPr algn="l">
              <a:defRPr sz="4000" b="1" cap="none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1" name="Gerader Verbinder 32">
            <a:extLst>
              <a:ext uri="{FF2B5EF4-FFF2-40B4-BE49-F238E27FC236}">
                <a16:creationId xmlns:a16="http://schemas.microsoft.com/office/drawing/2014/main" id="{B5A93AA9-AC9B-F742-9119-D82D6BF90FC9}"/>
              </a:ext>
            </a:extLst>
          </p:cNvPr>
          <p:cNvCxnSpPr>
            <a:cxnSpLocks/>
          </p:cNvCxnSpPr>
          <p:nvPr userDrawn="1">
            <p:custDataLst>
              <p:tags r:id="rId1"/>
            </p:custDataLst>
          </p:nvPr>
        </p:nvCxnSpPr>
        <p:spPr bwMode="gray">
          <a:xfrm>
            <a:off x="307434" y="1235075"/>
            <a:ext cx="0" cy="1368152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14C94B6C-93C5-334E-ADF0-10A10BADE7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540" y="498119"/>
            <a:ext cx="1287488" cy="435600"/>
          </a:xfrm>
          <a:prstGeom prst="rect">
            <a:avLst/>
          </a:prstGeom>
        </p:spPr>
      </p:pic>
      <p:sp>
        <p:nvSpPr>
          <p:cNvPr id="14" name="Gleichschenkliges Dreieck 33">
            <a:extLst>
              <a:ext uri="{FF2B5EF4-FFF2-40B4-BE49-F238E27FC236}">
                <a16:creationId xmlns:a16="http://schemas.microsoft.com/office/drawing/2014/main" id="{B8120F0B-96F3-2B45-923B-77EF38B75C6C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rot="10800000">
            <a:off x="240471" y="2597150"/>
            <a:ext cx="167517" cy="14441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40000" rtlCol="0" anchor="t" anchorCtr="0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855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85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789562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07368" y="578128"/>
            <a:ext cx="9937104" cy="71095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 bwMode="gray">
          <a:xfrm>
            <a:off x="407988" y="1911946"/>
            <a:ext cx="11376025" cy="43253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9z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155079" y="6453336"/>
            <a:ext cx="10628933" cy="216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Fußzeile mit relevanten Informationen zur Präsentation </a:t>
            </a:r>
            <a:r>
              <a:rPr lang="de-DE">
                <a:solidFill>
                  <a:srgbClr val="FFFFFF">
                    <a:lumMod val="6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Datum | ggf. Autor</a:t>
            </a:r>
            <a:endParaRPr lang="de-DE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407368" y="6453360"/>
            <a:ext cx="432048" cy="216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E82B8A1-0CCE-4815-9668-383D7DE7D8B4}" type="slidenum">
              <a:rPr lang="de-DE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28" name="Gerader Verbinder 12"/>
          <p:cNvCxnSpPr/>
          <p:nvPr>
            <p:custDataLst>
              <p:tags r:id="rId33"/>
            </p:custDataLst>
          </p:nvPr>
        </p:nvCxnSpPr>
        <p:spPr bwMode="gray">
          <a:xfrm flipH="1">
            <a:off x="407368" y="356659"/>
            <a:ext cx="11376000" cy="0"/>
          </a:xfrm>
          <a:prstGeom prst="line">
            <a:avLst/>
          </a:prstGeom>
          <a:ln w="9525">
            <a:solidFill>
              <a:srgbClr val="0A2C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VCT_Marker_ID_4" hidden="1"/>
          <p:cNvSpPr/>
          <p:nvPr>
            <p:custDataLst>
              <p:tags r:id="rId34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1400" dirty="0" err="1">
              <a:solidFill>
                <a:srgbClr val="00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74DE64-7B54-354C-857D-8492BBF92A61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79" y="498119"/>
            <a:ext cx="1287149" cy="4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8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  <p:sldLayoutId id="2147483790" r:id="rId30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i="0" u="none" kern="1200">
          <a:solidFill>
            <a:srgbClr val="0A2C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4A94CB"/>
        </a:buClr>
        <a:buFont typeface="Systemschrift Normal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4A94CB"/>
        </a:buClr>
        <a:buFont typeface="LucidaGrande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4A94CB"/>
        </a:buClr>
        <a:buFont typeface="LucidaGrande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4A94CB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4A94CB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4A94CB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4A94CB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pos="5700">
          <p15:clr>
            <a:srgbClr val="F26B43"/>
          </p15:clr>
        </p15:guide>
        <p15:guide id="4" pos="5609">
          <p15:clr>
            <a:srgbClr val="F26B43"/>
          </p15:clr>
        </p15:guide>
        <p15:guide id="5" pos="3885">
          <p15:clr>
            <a:srgbClr val="F26B43"/>
          </p15:clr>
        </p15:guide>
        <p15:guide id="6" pos="3795">
          <p15:clr>
            <a:srgbClr val="F26B43"/>
          </p15:clr>
        </p15:guide>
        <p15:guide id="7" pos="1980">
          <p15:clr>
            <a:srgbClr val="F26B43"/>
          </p15:clr>
        </p15:guide>
        <p15:guide id="8" pos="2071">
          <p15:clr>
            <a:srgbClr val="F26B43"/>
          </p15:clr>
        </p15:guide>
        <p15:guide id="9" orient="horz" pos="1207">
          <p15:clr>
            <a:srgbClr val="F26B43"/>
          </p15:clr>
        </p15:guide>
        <p15:guide id="10" orient="horz" pos="39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23841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1FFDD-6D06-4200-B05B-547F6067F2EA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9BFC5-A331-4152-801D-301070A59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2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51A131D-0FD8-4B4C-8A2C-9D1F2188F49B}"/>
              </a:ext>
            </a:extLst>
          </p:cNvPr>
          <p:cNvSpPr txBox="1">
            <a:spLocks/>
          </p:cNvSpPr>
          <p:nvPr/>
        </p:nvSpPr>
        <p:spPr>
          <a:xfrm>
            <a:off x="515380" y="1268760"/>
            <a:ext cx="6984776" cy="4212468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300" b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</a:rPr>
              <a:t>Statement by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</a:rPr>
              <a:t>Georg Müller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</a:rPr>
              <a:t>Chair of the Industry Association of Pet Care Producers (IVH)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</a:rPr>
              <a:t>at the press conference for Interzoo 2022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</a:rPr>
              <a:t>on 24 May 2022, 9.30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</a:rPr>
              <a:t> Exhibition Centre Nuremberg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F51C8D-2FFC-A7EF-5FA6-7818D87E1E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30424" y="-762"/>
            <a:ext cx="4572508" cy="6858762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69AF6BF-D2AF-244C-C7E1-CF1B724520BB}"/>
              </a:ext>
            </a:extLst>
          </p:cNvPr>
          <p:cNvGrpSpPr/>
          <p:nvPr/>
        </p:nvGrpSpPr>
        <p:grpSpPr>
          <a:xfrm>
            <a:off x="2387588" y="1390671"/>
            <a:ext cx="3841601" cy="1452755"/>
            <a:chOff x="3215680" y="1392070"/>
            <a:chExt cx="3841601" cy="145275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0CF0B44-2CA7-299E-3029-664ADFB86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680" y="1392070"/>
              <a:ext cx="1584176" cy="1254372"/>
            </a:xfrm>
            <a:prstGeom prst="rect">
              <a:avLst/>
            </a:prstGeom>
          </p:spPr>
        </p:pic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7875CA6B-72A8-FC8C-6BF2-F06105B6A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856" y="1628800"/>
              <a:ext cx="2257425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GB" sz="2400" b="1" kern="0" dirty="0">
                  <a:effectLst/>
                  <a:latin typeface="Arial Black" panose="020B0A04020102020204" pitchFamily="34" charset="0"/>
                </a:rPr>
                <a:t>IVH</a:t>
              </a:r>
              <a:endParaRPr lang="en-GB" sz="2000" b="1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GB" sz="1400" dirty="0">
                  <a:effectLst/>
                  <a:latin typeface="Arial" panose="020B0604020202020204" pitchFamily="34" charset="0"/>
                </a:rPr>
                <a:t>Industrieverband</a:t>
              </a:r>
              <a:endParaRPr lang="en-GB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GB" sz="1400" dirty="0">
                  <a:effectLst/>
                  <a:latin typeface="Arial" panose="020B0604020202020204" pitchFamily="34" charset="0"/>
                </a:rPr>
                <a:t>Heimtierbedarf (IVH) e.V.</a:t>
              </a:r>
              <a:endParaRPr lang="en-GB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5120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F91D8012-0B64-7B29-8EB6-94109FF9B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42125" r="7682" b="35493"/>
          <a:stretch/>
        </p:blipFill>
        <p:spPr>
          <a:xfrm>
            <a:off x="999911" y="3550496"/>
            <a:ext cx="8336449" cy="315486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1E2F654-CE0A-82DD-35C2-FAEDFEAD66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4384" r="7627" b="74653"/>
          <a:stretch/>
        </p:blipFill>
        <p:spPr>
          <a:xfrm>
            <a:off x="1019436" y="512676"/>
            <a:ext cx="10342856" cy="3672408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95379B1A-AD74-B0FA-F8BA-FCD79B5168C8}"/>
              </a:ext>
            </a:extLst>
          </p:cNvPr>
          <p:cNvSpPr txBox="1"/>
          <p:nvPr/>
        </p:nvSpPr>
        <p:spPr>
          <a:xfrm>
            <a:off x="1085294" y="3825044"/>
            <a:ext cx="3655930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e-DE" b="1" dirty="0">
                <a:latin typeface="Arial Narrow" panose="020B0606020202030204" pitchFamily="34" charset="0"/>
              </a:rPr>
              <a:t>Turnover </a:t>
            </a:r>
            <a:r>
              <a:rPr lang="de-DE" b="1" dirty="0" err="1">
                <a:latin typeface="Arial Narrow" panose="020B0606020202030204" pitchFamily="34" charset="0"/>
              </a:rPr>
              <a:t>by</a:t>
            </a:r>
            <a:r>
              <a:rPr lang="de-DE" b="1" dirty="0">
                <a:latin typeface="Arial Narrow" panose="020B0606020202030204" pitchFamily="34" charset="0"/>
              </a:rPr>
              <a:t> Sales Channel (</a:t>
            </a:r>
            <a:r>
              <a:rPr lang="de-DE" b="1" dirty="0" err="1">
                <a:latin typeface="Arial Narrow" panose="020B0606020202030204" pitchFamily="34" charset="0"/>
              </a:rPr>
              <a:t>Only</a:t>
            </a:r>
            <a:r>
              <a:rPr lang="de-DE" b="1" dirty="0">
                <a:latin typeface="Arial Narrow" panose="020B0606020202030204" pitchFamily="34" charset="0"/>
              </a:rPr>
              <a:t> Brick &amp; </a:t>
            </a:r>
            <a:r>
              <a:rPr lang="de-DE" b="1" dirty="0" err="1">
                <a:latin typeface="Arial Narrow" panose="020B0606020202030204" pitchFamily="34" charset="0"/>
              </a:rPr>
              <a:t>Mortar</a:t>
            </a:r>
            <a:r>
              <a:rPr lang="de-DE" b="1" dirty="0">
                <a:latin typeface="Arial Narrow" panose="020B0606020202030204" pitchFamily="34" charset="0"/>
              </a:rPr>
              <a:t> Trade)</a:t>
            </a:r>
          </a:p>
        </p:txBody>
      </p:sp>
    </p:spTree>
    <p:extLst>
      <p:ext uri="{BB962C8B-B14F-4D97-AF65-F5344CB8AC3E}">
        <p14:creationId xmlns:p14="http://schemas.microsoft.com/office/powerpoint/2010/main" val="25782619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787D0AE-E152-FB78-A53C-60CB0A7D4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7951" r="8425" b="13250"/>
          <a:stretch/>
        </p:blipFill>
        <p:spPr>
          <a:xfrm>
            <a:off x="983432" y="548679"/>
            <a:ext cx="6084676" cy="60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208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EE92A59-5F54-F06C-A45C-A0B73A9B0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10101" r="7682" b="59450"/>
          <a:stretch/>
        </p:blipFill>
        <p:spPr>
          <a:xfrm>
            <a:off x="1019435" y="512675"/>
            <a:ext cx="9001001" cy="46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150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C096C4AB-08AC-402B-911D-64E33670A15C}"/>
              </a:ext>
            </a:extLst>
          </p:cNvPr>
          <p:cNvSpPr txBox="1">
            <a:spLocks noChangeArrowheads="1"/>
          </p:cNvSpPr>
          <p:nvPr/>
        </p:nvSpPr>
        <p:spPr>
          <a:xfrm>
            <a:off x="983432" y="983715"/>
            <a:ext cx="1082640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de-D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5DDF7EE-A7B4-102A-F20D-1AE3E2871B5B}"/>
              </a:ext>
            </a:extLst>
          </p:cNvPr>
          <p:cNvSpPr txBox="1"/>
          <p:nvPr/>
        </p:nvSpPr>
        <p:spPr>
          <a:xfrm>
            <a:off x="2891644" y="836712"/>
            <a:ext cx="1332148" cy="3600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b="1" dirty="0"/>
              <a:t>Beef fat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7C88F84-B327-1031-91C6-C773E58FDC50}"/>
              </a:ext>
            </a:extLst>
          </p:cNvPr>
          <p:cNvSpPr txBox="1"/>
          <p:nvPr/>
        </p:nvSpPr>
        <p:spPr>
          <a:xfrm>
            <a:off x="7958028" y="826232"/>
            <a:ext cx="2242427" cy="3600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b="1" dirty="0"/>
              <a:t>Poultry meat powder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537E60F-F3A0-AD33-6EBE-DF384C132CB6}"/>
              </a:ext>
            </a:extLst>
          </p:cNvPr>
          <p:cNvSpPr txBox="1"/>
          <p:nvPr/>
        </p:nvSpPr>
        <p:spPr>
          <a:xfrm>
            <a:off x="1163452" y="1009836"/>
            <a:ext cx="576064" cy="1440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€/100kg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2223B04-5964-D737-A09D-9C5B8FB0947E}"/>
              </a:ext>
            </a:extLst>
          </p:cNvPr>
          <p:cNvSpPr txBox="1"/>
          <p:nvPr/>
        </p:nvSpPr>
        <p:spPr>
          <a:xfrm>
            <a:off x="6283970" y="944724"/>
            <a:ext cx="576064" cy="1440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€/100kg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AA3CAA5-1C6A-DC5A-1CA5-F6FDA77FD71E}"/>
              </a:ext>
            </a:extLst>
          </p:cNvPr>
          <p:cNvSpPr txBox="1"/>
          <p:nvPr/>
        </p:nvSpPr>
        <p:spPr>
          <a:xfrm>
            <a:off x="983432" y="4005064"/>
            <a:ext cx="576064" cy="1440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€/100kg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64561FCF-F3F1-D472-DD4F-85EEE7CA4F3D}"/>
              </a:ext>
            </a:extLst>
          </p:cNvPr>
          <p:cNvSpPr txBox="1"/>
          <p:nvPr/>
        </p:nvSpPr>
        <p:spPr>
          <a:xfrm>
            <a:off x="8148228" y="4005064"/>
            <a:ext cx="1332148" cy="3600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b="1" dirty="0"/>
              <a:t>Energy</a:t>
            </a:r>
          </a:p>
        </p:txBody>
      </p:sp>
      <p:graphicFrame>
        <p:nvGraphicFramePr>
          <p:cNvPr id="42" name="Diagramm 41">
            <a:extLst>
              <a:ext uri="{FF2B5EF4-FFF2-40B4-BE49-F238E27FC236}">
                <a16:creationId xmlns:a16="http://schemas.microsoft.com/office/drawing/2014/main" id="{C8F53CC9-A35C-2535-4A33-F16127812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532043"/>
              </p:ext>
            </p:extLst>
          </p:nvPr>
        </p:nvGraphicFramePr>
        <p:xfrm>
          <a:off x="6283970" y="10989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4CB82E3-695A-1A1F-A478-2B84FA611971}"/>
              </a:ext>
            </a:extLst>
          </p:cNvPr>
          <p:cNvCxnSpPr>
            <a:cxnSpLocks/>
          </p:cNvCxnSpPr>
          <p:nvPr/>
        </p:nvCxnSpPr>
        <p:spPr>
          <a:xfrm>
            <a:off x="5987988" y="476672"/>
            <a:ext cx="0" cy="622869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C2F72F6-542C-88C6-0070-FCF098E231FC}"/>
              </a:ext>
            </a:extLst>
          </p:cNvPr>
          <p:cNvCxnSpPr/>
          <p:nvPr/>
        </p:nvCxnSpPr>
        <p:spPr>
          <a:xfrm>
            <a:off x="636740" y="3842146"/>
            <a:ext cx="1129446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Diagramm 45">
            <a:extLst>
              <a:ext uri="{FF2B5EF4-FFF2-40B4-BE49-F238E27FC236}">
                <a16:creationId xmlns:a16="http://schemas.microsoft.com/office/drawing/2014/main" id="{51BCBD56-9BBE-7121-4393-74C0565D0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347399"/>
              </p:ext>
            </p:extLst>
          </p:nvPr>
        </p:nvGraphicFramePr>
        <p:xfrm>
          <a:off x="1149065" y="11681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Textfeld 48">
            <a:extLst>
              <a:ext uri="{FF2B5EF4-FFF2-40B4-BE49-F238E27FC236}">
                <a16:creationId xmlns:a16="http://schemas.microsoft.com/office/drawing/2014/main" id="{39815CC0-CD23-137E-2556-43C7ACC44413}"/>
              </a:ext>
            </a:extLst>
          </p:cNvPr>
          <p:cNvSpPr txBox="1"/>
          <p:nvPr/>
        </p:nvSpPr>
        <p:spPr>
          <a:xfrm>
            <a:off x="2891644" y="4005064"/>
            <a:ext cx="1332148" cy="3600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b="1" dirty="0"/>
              <a:t>Wheat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A4F090F-9E7E-441D-F55D-88EFF3553402}"/>
              </a:ext>
            </a:extLst>
          </p:cNvPr>
          <p:cNvSpPr txBox="1"/>
          <p:nvPr/>
        </p:nvSpPr>
        <p:spPr>
          <a:xfrm>
            <a:off x="956663" y="224644"/>
            <a:ext cx="1068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Raw ingredients – price development</a:t>
            </a:r>
            <a:r>
              <a:rPr lang="en-GB"/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1" name="Diagramm 50">
            <a:extLst>
              <a:ext uri="{FF2B5EF4-FFF2-40B4-BE49-F238E27FC236}">
                <a16:creationId xmlns:a16="http://schemas.microsoft.com/office/drawing/2014/main" id="{4559D4DD-96FB-4D65-6396-CA7277ED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908924"/>
              </p:ext>
            </p:extLst>
          </p:nvPr>
        </p:nvGraphicFramePr>
        <p:xfrm>
          <a:off x="6300107" y="4257092"/>
          <a:ext cx="4404406" cy="245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Textfeld 51">
            <a:extLst>
              <a:ext uri="{FF2B5EF4-FFF2-40B4-BE49-F238E27FC236}">
                <a16:creationId xmlns:a16="http://schemas.microsoft.com/office/drawing/2014/main" id="{BC0ECBBC-3D46-DA17-2F6A-CC049B4FADF0}"/>
              </a:ext>
            </a:extLst>
          </p:cNvPr>
          <p:cNvSpPr txBox="1"/>
          <p:nvPr/>
        </p:nvSpPr>
        <p:spPr>
          <a:xfrm>
            <a:off x="6099891" y="3957398"/>
            <a:ext cx="1613870" cy="1747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ct/kWh </a:t>
            </a:r>
            <a:br/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(incl. electricity tax)</a:t>
            </a:r>
          </a:p>
        </p:txBody>
      </p:sp>
      <p:graphicFrame>
        <p:nvGraphicFramePr>
          <p:cNvPr id="53" name="Diagramm 52">
            <a:extLst>
              <a:ext uri="{FF2B5EF4-FFF2-40B4-BE49-F238E27FC236}">
                <a16:creationId xmlns:a16="http://schemas.microsoft.com/office/drawing/2014/main" id="{914B617C-92CF-60A0-6D82-DDDC72CC05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317355"/>
              </p:ext>
            </p:extLst>
          </p:nvPr>
        </p:nvGraphicFramePr>
        <p:xfrm>
          <a:off x="1148092" y="41850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904980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C096C4AB-08AC-402B-911D-64E33670A15C}"/>
              </a:ext>
            </a:extLst>
          </p:cNvPr>
          <p:cNvSpPr txBox="1">
            <a:spLocks noChangeArrowheads="1"/>
          </p:cNvSpPr>
          <p:nvPr/>
        </p:nvSpPr>
        <p:spPr>
          <a:xfrm>
            <a:off x="983432" y="983715"/>
            <a:ext cx="1082640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de-D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A1EB60C-7236-4FCE-E7FC-D158D86C528E}"/>
              </a:ext>
            </a:extLst>
          </p:cNvPr>
          <p:cNvSpPr txBox="1"/>
          <p:nvPr/>
        </p:nvSpPr>
        <p:spPr>
          <a:xfrm>
            <a:off x="956663" y="224644"/>
            <a:ext cx="1075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</a:rPr>
              <a:t>Sustainability in the pet supplies industry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341B0C3-031A-6D63-F2D0-93BFC4D3FD24}"/>
              </a:ext>
            </a:extLst>
          </p:cNvPr>
          <p:cNvSpPr/>
          <p:nvPr/>
        </p:nvSpPr>
        <p:spPr>
          <a:xfrm>
            <a:off x="1069883" y="1223084"/>
            <a:ext cx="9571989" cy="500967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491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 err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50A3ABA-0BDB-63BA-D800-48E03AAB8FC3}"/>
              </a:ext>
            </a:extLst>
          </p:cNvPr>
          <p:cNvSpPr txBox="1"/>
          <p:nvPr/>
        </p:nvSpPr>
        <p:spPr>
          <a:xfrm>
            <a:off x="1407444" y="1480330"/>
            <a:ext cx="8715255" cy="725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Calibri Light"/>
              </a:rPr>
              <a:t>IVH &amp; Sustainability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831270A-2397-328E-F435-2F779A54B36C}"/>
              </a:ext>
            </a:extLst>
          </p:cNvPr>
          <p:cNvCxnSpPr>
            <a:cxnSpLocks/>
          </p:cNvCxnSpPr>
          <p:nvPr/>
        </p:nvCxnSpPr>
        <p:spPr>
          <a:xfrm>
            <a:off x="1069883" y="2055206"/>
            <a:ext cx="9571989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41895118-F796-3B50-5EAF-0633C07C630B}"/>
              </a:ext>
            </a:extLst>
          </p:cNvPr>
          <p:cNvSpPr txBox="1"/>
          <p:nvPr/>
        </p:nvSpPr>
        <p:spPr>
          <a:xfrm>
            <a:off x="1268107" y="2667021"/>
            <a:ext cx="1611088" cy="725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Calibri Light"/>
              </a:rPr>
              <a:t>Survey</a:t>
            </a:r>
            <a:r>
              <a:rPr lang="en-GB"/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</a:rPr>
              <a:t>among IVH members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C522D39-3283-3D19-9906-801B45F9B5FE}"/>
              </a:ext>
            </a:extLst>
          </p:cNvPr>
          <p:cNvSpPr txBox="1"/>
          <p:nvPr/>
        </p:nvSpPr>
        <p:spPr>
          <a:xfrm>
            <a:off x="4392140" y="2356454"/>
            <a:ext cx="1917687" cy="725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313D440-85DE-AA69-2886-7DFF62711B84}"/>
              </a:ext>
            </a:extLst>
          </p:cNvPr>
          <p:cNvSpPr txBox="1"/>
          <p:nvPr/>
        </p:nvSpPr>
        <p:spPr>
          <a:xfrm>
            <a:off x="7398849" y="4860468"/>
            <a:ext cx="2919279" cy="725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</a:rPr>
              <a:t>Numerous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Calibri Light"/>
              </a:rPr>
              <a:t>information sessions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734E7FD-5E4F-3B58-27C3-CEC2E633A3DE}"/>
              </a:ext>
            </a:extLst>
          </p:cNvPr>
          <p:cNvSpPr txBox="1"/>
          <p:nvPr/>
        </p:nvSpPr>
        <p:spPr>
          <a:xfrm>
            <a:off x="4952463" y="3450377"/>
            <a:ext cx="4103691" cy="725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FFBD47">
                  <a:lumMod val="7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C1F380E-0723-4CCC-1FDF-61B39650EDFA}"/>
              </a:ext>
            </a:extLst>
          </p:cNvPr>
          <p:cNvSpPr txBox="1"/>
          <p:nvPr/>
        </p:nvSpPr>
        <p:spPr>
          <a:xfrm>
            <a:off x="7644622" y="3110463"/>
            <a:ext cx="2834640" cy="7335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</a:rPr>
              <a:t>Close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Calibri Light"/>
              </a:rPr>
              <a:t>collaboration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</a:rPr>
              <a:t> with FEDIAF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4213AE0-6360-F1AD-624F-AB8915030C30}"/>
              </a:ext>
            </a:extLst>
          </p:cNvPr>
          <p:cNvSpPr txBox="1"/>
          <p:nvPr/>
        </p:nvSpPr>
        <p:spPr>
          <a:xfrm>
            <a:off x="3938190" y="4769107"/>
            <a:ext cx="3511631" cy="725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4F1B019-0625-A98C-245D-9273EF05468F}"/>
              </a:ext>
            </a:extLst>
          </p:cNvPr>
          <p:cNvSpPr txBox="1"/>
          <p:nvPr/>
        </p:nvSpPr>
        <p:spPr>
          <a:xfrm>
            <a:off x="1069882" y="5218405"/>
            <a:ext cx="4965158" cy="725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E4D76EF-332C-3FD0-7A9D-70D6127BEB10}"/>
              </a:ext>
            </a:extLst>
          </p:cNvPr>
          <p:cNvSpPr txBox="1"/>
          <p:nvPr/>
        </p:nvSpPr>
        <p:spPr>
          <a:xfrm>
            <a:off x="3819468" y="3743033"/>
            <a:ext cx="3767729" cy="725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</a:rPr>
              <a:t>Calculation of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Calibri Light"/>
              </a:rPr>
              <a:t>ecological footprint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</a:rPr>
              <a:t>of pet food at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D9203"/>
                </a:solidFill>
                <a:effectLst/>
                <a:uLnTx/>
                <a:uFillTx/>
                <a:latin typeface="Calibri Light" panose="020F0302020204030204"/>
              </a:rPr>
              <a:t>EU level since 2014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F658CFC-E2A3-143D-DF6A-53BAC1C4E8DB}"/>
              </a:ext>
            </a:extLst>
          </p:cNvPr>
          <p:cNvSpPr txBox="1"/>
          <p:nvPr/>
        </p:nvSpPr>
        <p:spPr>
          <a:xfrm>
            <a:off x="4496387" y="2204864"/>
            <a:ext cx="2535717" cy="837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</a:rPr>
              <a:t>Development of 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Calibri Light"/>
              </a:rPr>
              <a:t>sustainability strategy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9BFFA0D-79FF-19A1-97D9-0D57A7429410}"/>
              </a:ext>
            </a:extLst>
          </p:cNvPr>
          <p:cNvSpPr txBox="1"/>
          <p:nvPr/>
        </p:nvSpPr>
        <p:spPr>
          <a:xfrm>
            <a:off x="1069881" y="5006515"/>
            <a:ext cx="2825084" cy="725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</a:rPr>
              <a:t>Collaboration with 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</a:rPr>
              <a:t>experts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90821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7.00787;17.00787;34.01575;34.01575;51.02362;51.02362;68.03149;51.02362;68.03149;51.02362;68.03149;51.02362;68.03149;"/>
  <p:tag name="VCT-BULLETVISIBILITY" val="G  *******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6/06/2016 11:38:42"/>
  <p:tag name="VCTMASTER" val="365Sherpas_Master_16.9"/>
  <p:tag name="VCT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PRESENTATIONLOAD">
  <a:themeElements>
    <a:clrScheme name="Rot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ATIONLOAD">
  <a:themeElements>
    <a:clrScheme name="Rot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65Sherpas_Master_16.9">
  <a:themeElements>
    <a:clrScheme name="365 Sherpas">
      <a:dk1>
        <a:srgbClr val="000000"/>
      </a:dk1>
      <a:lt1>
        <a:srgbClr val="FFFFFF"/>
      </a:lt1>
      <a:dk2>
        <a:srgbClr val="0A2C55"/>
      </a:dk2>
      <a:lt2>
        <a:srgbClr val="E7EAF3"/>
      </a:lt2>
      <a:accent1>
        <a:srgbClr val="4995CB"/>
      </a:accent1>
      <a:accent2>
        <a:srgbClr val="8B4988"/>
      </a:accent2>
      <a:accent3>
        <a:srgbClr val="DF7F38"/>
      </a:accent3>
      <a:accent4>
        <a:srgbClr val="B0283C"/>
      </a:accent4>
      <a:accent5>
        <a:srgbClr val="F3C243"/>
      </a:accent5>
      <a:accent6>
        <a:srgbClr val="00887F"/>
      </a:accent6>
      <a:hlink>
        <a:srgbClr val="4995CB"/>
      </a:hlink>
      <a:folHlink>
        <a:srgbClr val="8B4988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lnSpc>
            <a:spcPct val="110000"/>
          </a:lnSpc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 marL="285750" indent="-285750">
          <a:lnSpc>
            <a:spcPct val="110000"/>
          </a:lnSpc>
          <a:spcAft>
            <a:spcPts val="800"/>
          </a:spcAft>
          <a:buClr>
            <a:schemeClr val="accent1"/>
          </a:buClr>
          <a:buFont typeface="Wingdings 3" panose="05040102010807070707" pitchFamily="18" charset="2"/>
          <a:buChar char=""/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0" id="{B39DBA84-2740-654A-9FEE-1FBA45BE3D52}" vid="{4A2D919A-CB89-0546-86F9-1FB47FD04F96}"/>
    </a:ext>
  </a:extLst>
</a:theme>
</file>

<file path=ppt/theme/theme4.xml><?xml version="1.0" encoding="utf-8"?>
<a:theme xmlns:a="http://schemas.openxmlformats.org/drawingml/2006/main" name="2_PRESENTATIONLOAD">
  <a:themeElements>
    <a:clrScheme name="Rot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</Words>
  <Application>Microsoft Office PowerPoint</Application>
  <PresentationFormat>Breitbild</PresentationFormat>
  <Paragraphs>38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6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Corbel</vt:lpstr>
      <vt:lpstr>LucidaGrande</vt:lpstr>
      <vt:lpstr>Systemschrift Normal</vt:lpstr>
      <vt:lpstr>Times New Roman</vt:lpstr>
      <vt:lpstr>Verdana</vt:lpstr>
      <vt:lpstr>Wingdings</vt:lpstr>
      <vt:lpstr>PRESENTATIONLOAD</vt:lpstr>
      <vt:lpstr>1_PRESENTATIONLOAD</vt:lpstr>
      <vt:lpstr>365Sherpas_Master_16.9</vt:lpstr>
      <vt:lpstr>2_PRESENTATIONLOAD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Meyer, Dieter</dc:creator>
  <cp:lastModifiedBy>Sebastian Zander</cp:lastModifiedBy>
  <cp:revision>2924</cp:revision>
  <cp:lastPrinted>2021-11-16T08:47:37Z</cp:lastPrinted>
  <dcterms:created xsi:type="dcterms:W3CDTF">2015-10-13T09:51:06Z</dcterms:created>
  <dcterms:modified xsi:type="dcterms:W3CDTF">2022-05-20T19:48:07Z</dcterms:modified>
</cp:coreProperties>
</file>