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86" r:id="rId2"/>
    <p:sldId id="288" r:id="rId3"/>
    <p:sldId id="287" r:id="rId4"/>
    <p:sldId id="289" r:id="rId5"/>
    <p:sldId id="291" r:id="rId6"/>
    <p:sldId id="290" r:id="rId7"/>
    <p:sldId id="272" r:id="rId8"/>
  </p:sldIdLst>
  <p:sldSz cx="12198350" cy="6859588"/>
  <p:notesSz cx="6797675" cy="9926638"/>
  <p:defaultTextStyle>
    <a:defPPr>
      <a:defRPr lang="de-DE"/>
    </a:defPPr>
    <a:lvl1pPr algn="l" defTabSz="1219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609600" indent="-152400" algn="l" defTabSz="1219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219200" indent="-304800" algn="l" defTabSz="1219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828800" indent="-457200" algn="l" defTabSz="1219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438400" indent="-609600" algn="l" defTabSz="1219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orient="horz" pos="4097">
          <p15:clr>
            <a:srgbClr val="A4A3A4"/>
          </p15:clr>
        </p15:guide>
        <p15:guide id="3" orient="horz" pos="455">
          <p15:clr>
            <a:srgbClr val="A4A3A4"/>
          </p15:clr>
        </p15:guide>
        <p15:guide id="4" orient="horz" pos="2549">
          <p15:clr>
            <a:srgbClr val="A4A3A4"/>
          </p15:clr>
        </p15:guide>
        <p15:guide id="5" orient="horz" pos="2435">
          <p15:clr>
            <a:srgbClr val="A4A3A4"/>
          </p15:clr>
        </p15:guide>
        <p15:guide id="6" pos="7412">
          <p15:clr>
            <a:srgbClr val="A4A3A4"/>
          </p15:clr>
        </p15:guide>
        <p15:guide id="7" pos="272">
          <p15:clr>
            <a:srgbClr val="A4A3A4"/>
          </p15:clr>
        </p15:guide>
        <p15:guide id="8" pos="3788">
          <p15:clr>
            <a:srgbClr val="A4A3A4"/>
          </p15:clr>
        </p15:guide>
        <p15:guide id="9" pos="3896">
          <p15:clr>
            <a:srgbClr val="A4A3A4"/>
          </p15:clr>
        </p15:guide>
        <p15:guide id="10" pos="5594">
          <p15:clr>
            <a:srgbClr val="A4A3A4"/>
          </p15:clr>
        </p15:guide>
        <p15:guide id="11" pos="5708">
          <p15:clr>
            <a:srgbClr val="A4A3A4"/>
          </p15:clr>
        </p15:guide>
        <p15:guide id="12" pos="1976">
          <p15:clr>
            <a:srgbClr val="A4A3A4"/>
          </p15:clr>
        </p15:guide>
        <p15:guide id="13" pos="20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E00"/>
    <a:srgbClr val="9E9105"/>
    <a:srgbClr val="5B670A"/>
    <a:srgbClr val="107A7A"/>
    <a:srgbClr val="004E67"/>
    <a:srgbClr val="003F75"/>
    <a:srgbClr val="5D587A"/>
    <a:srgbClr val="6B2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79" autoAdjust="0"/>
  </p:normalViewPr>
  <p:slideViewPr>
    <p:cSldViewPr>
      <p:cViewPr varScale="1">
        <p:scale>
          <a:sx n="70" d="100"/>
          <a:sy n="70" d="100"/>
        </p:scale>
        <p:origin x="536" y="60"/>
      </p:cViewPr>
      <p:guideLst>
        <p:guide orient="horz" pos="890"/>
        <p:guide orient="horz" pos="4097"/>
        <p:guide orient="horz" pos="455"/>
        <p:guide orient="horz" pos="2549"/>
        <p:guide orient="horz" pos="2435"/>
        <p:guide pos="7412"/>
        <p:guide pos="272"/>
        <p:guide pos="3788"/>
        <p:guide pos="3896"/>
        <p:guide pos="5594"/>
        <p:guide pos="5708"/>
        <p:guide pos="1976"/>
        <p:guide pos="2090"/>
      </p:guideLst>
    </p:cSldViewPr>
  </p:slideViewPr>
  <p:outlineViewPr>
    <p:cViewPr>
      <p:scale>
        <a:sx n="33" d="100"/>
        <a:sy n="33" d="100"/>
      </p:scale>
      <p:origin x="0" y="-52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77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962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962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DD7E577-0D48-4B9B-ABF4-9FA177A69D50}" type="datetimeFigureOut">
              <a:rPr lang="de-DE"/>
              <a:pPr>
                <a:defRPr/>
              </a:pPr>
              <a:t>21.05.2022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962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21962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2E6758C-FFBE-4F34-9A98-8AB8663BC9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027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962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962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63D2A7-3FE8-452D-BC95-A30D3E6C54DF}" type="datetimeFigureOut">
              <a:rPr lang="de-DE"/>
              <a:pPr>
                <a:defRPr/>
              </a:pPr>
              <a:t>21.05.2022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114425" y="4714875"/>
            <a:ext cx="4568825" cy="446722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962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219627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01EC6A5-67D8-40C5-8224-1BEBD17B7A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53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36538" indent="-236538" algn="l" defTabSz="1219200" rtl="0" fontAlgn="base">
      <a:spcBef>
        <a:spcPct val="30000"/>
      </a:spcBef>
      <a:spcAft>
        <a:spcPct val="0"/>
      </a:spcAft>
      <a:buFont typeface="Arial" charset="0"/>
      <a:buChar char="–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76250" indent="-238125" algn="l" defTabSz="1219200" rtl="0" fontAlgn="base">
      <a:spcBef>
        <a:spcPct val="30000"/>
      </a:spcBef>
      <a:spcAft>
        <a:spcPct val="0"/>
      </a:spcAft>
      <a:buFont typeface="Arial" charset="0"/>
      <a:buChar char="–"/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712788" indent="-236538" algn="l" defTabSz="1219200" rtl="0" fontAlgn="base">
      <a:spcBef>
        <a:spcPct val="30000"/>
      </a:spcBef>
      <a:spcAft>
        <a:spcPct val="0"/>
      </a:spcAft>
      <a:buFont typeface="Arial" charset="0"/>
      <a:buChar char="–"/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958850" indent="-228600" algn="l" defTabSz="1219200" rtl="0" fontAlgn="base">
      <a:spcBef>
        <a:spcPct val="30000"/>
      </a:spcBef>
      <a:spcAft>
        <a:spcPct val="0"/>
      </a:spcAft>
      <a:buFont typeface="Arial" charset="0"/>
      <a:buChar char="–"/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195388" indent="-228600" algn="l" defTabSz="1219200" rtl="0" fontAlgn="base">
      <a:spcBef>
        <a:spcPct val="30000"/>
      </a:spcBef>
      <a:spcAft>
        <a:spcPct val="0"/>
      </a:spcAft>
      <a:buFont typeface="Arial" charset="0"/>
      <a:buChar char="–"/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9067" algn="l" defTabSz="121962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880" algn="l" defTabSz="121962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694" algn="l" defTabSz="121962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8507" algn="l" defTabSz="121962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10982325" y="6562725"/>
            <a:ext cx="768350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7DBD0-5CA3-40C0-B9B8-441E5DE5332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" y="794"/>
            <a:ext cx="1219809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432951" y="1406069"/>
            <a:ext cx="7250400" cy="50781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19"/>
          <p:cNvSpPr>
            <a:spLocks noGrp="1"/>
          </p:cNvSpPr>
          <p:nvPr>
            <p:ph type="pic" sz="quarter" idx="17"/>
          </p:nvPr>
        </p:nvSpPr>
        <p:spPr>
          <a:xfrm>
            <a:off x="7877175" y="1413103"/>
            <a:ext cx="3880235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9"/>
          <p:cNvSpPr>
            <a:spLocks noGrp="1"/>
          </p:cNvSpPr>
          <p:nvPr>
            <p:ph type="pic" sz="quarter" idx="18"/>
          </p:nvPr>
        </p:nvSpPr>
        <p:spPr>
          <a:xfrm>
            <a:off x="7877175" y="4046537"/>
            <a:ext cx="3880235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233A4-97AD-4837-B4FB-0A5C6A77418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2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432950" y="1406069"/>
            <a:ext cx="5580500" cy="50781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19"/>
          <p:cNvSpPr>
            <a:spLocks noGrp="1"/>
          </p:cNvSpPr>
          <p:nvPr>
            <p:ph type="pic" sz="quarter" idx="22"/>
          </p:nvPr>
        </p:nvSpPr>
        <p:spPr>
          <a:xfrm>
            <a:off x="6186050" y="1406069"/>
            <a:ext cx="5580500" cy="50781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54442-63F8-4F9C-B5A0-F746C5BD605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19"/>
          <p:cNvSpPr>
            <a:spLocks noGrp="1"/>
          </p:cNvSpPr>
          <p:nvPr>
            <p:ph type="pic" sz="quarter" idx="21"/>
          </p:nvPr>
        </p:nvSpPr>
        <p:spPr>
          <a:xfrm>
            <a:off x="432951" y="1406069"/>
            <a:ext cx="11333374" cy="50781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6483D-2B43-4EEC-AFBB-5EB7F3D749A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mit Gestaltungsrahmen (mit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1412775"/>
            <a:ext cx="11334750" cy="4431600"/>
          </a:xfrm>
          <a:custGeom>
            <a:avLst/>
            <a:gdLst/>
            <a:ahLst/>
            <a:cxnLst/>
            <a:rect l="l" t="t" r="r" b="b"/>
            <a:pathLst>
              <a:path w="8137525" h="4429125">
                <a:moveTo>
                  <a:pt x="180330" y="180020"/>
                </a:moveTo>
                <a:lnTo>
                  <a:pt x="180330" y="4248472"/>
                </a:lnTo>
                <a:lnTo>
                  <a:pt x="7957194" y="4248472"/>
                </a:lnTo>
                <a:lnTo>
                  <a:pt x="7957194" y="180020"/>
                </a:lnTo>
                <a:close/>
                <a:moveTo>
                  <a:pt x="0" y="0"/>
                </a:moveTo>
                <a:lnTo>
                  <a:pt x="8137525" y="0"/>
                </a:lnTo>
                <a:lnTo>
                  <a:pt x="8137525" y="4429125"/>
                </a:lnTo>
                <a:lnTo>
                  <a:pt x="0" y="4429125"/>
                </a:lnTo>
                <a:close/>
              </a:path>
            </a:pathLst>
          </a:cu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5" name="Gerade Verbindung 16"/>
          <p:cNvCxnSpPr/>
          <p:nvPr userDrawn="1"/>
        </p:nvCxnSpPr>
        <p:spPr>
          <a:xfrm>
            <a:off x="1958975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7"/>
          <p:cNvCxnSpPr/>
          <p:nvPr userDrawn="1"/>
        </p:nvCxnSpPr>
        <p:spPr>
          <a:xfrm>
            <a:off x="10258425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8"/>
          <p:cNvCxnSpPr/>
          <p:nvPr userDrawn="1"/>
        </p:nvCxnSpPr>
        <p:spPr>
          <a:xfrm>
            <a:off x="9220200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9"/>
          <p:cNvCxnSpPr/>
          <p:nvPr userDrawn="1"/>
        </p:nvCxnSpPr>
        <p:spPr>
          <a:xfrm>
            <a:off x="8183563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20"/>
          <p:cNvCxnSpPr/>
          <p:nvPr userDrawn="1"/>
        </p:nvCxnSpPr>
        <p:spPr>
          <a:xfrm>
            <a:off x="7145338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21"/>
          <p:cNvCxnSpPr/>
          <p:nvPr userDrawn="1"/>
        </p:nvCxnSpPr>
        <p:spPr>
          <a:xfrm>
            <a:off x="6108700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2"/>
          <p:cNvCxnSpPr/>
          <p:nvPr userDrawn="1"/>
        </p:nvCxnSpPr>
        <p:spPr>
          <a:xfrm>
            <a:off x="2997200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3"/>
          <p:cNvCxnSpPr/>
          <p:nvPr userDrawn="1"/>
        </p:nvCxnSpPr>
        <p:spPr>
          <a:xfrm>
            <a:off x="4033838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4"/>
          <p:cNvCxnSpPr/>
          <p:nvPr userDrawn="1"/>
        </p:nvCxnSpPr>
        <p:spPr>
          <a:xfrm>
            <a:off x="5072063" y="1593850"/>
            <a:ext cx="0" cy="4068763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26"/>
          <p:cNvCxnSpPr/>
          <p:nvPr userDrawn="1"/>
        </p:nvCxnSpPr>
        <p:spPr>
          <a:xfrm>
            <a:off x="911225" y="20605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29"/>
          <p:cNvCxnSpPr/>
          <p:nvPr userDrawn="1"/>
        </p:nvCxnSpPr>
        <p:spPr>
          <a:xfrm>
            <a:off x="911225" y="52022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1"/>
          <p:cNvCxnSpPr/>
          <p:nvPr userDrawn="1"/>
        </p:nvCxnSpPr>
        <p:spPr>
          <a:xfrm>
            <a:off x="911225" y="47529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2"/>
          <p:cNvCxnSpPr/>
          <p:nvPr userDrawn="1"/>
        </p:nvCxnSpPr>
        <p:spPr>
          <a:xfrm>
            <a:off x="911225" y="43037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3"/>
          <p:cNvCxnSpPr/>
          <p:nvPr userDrawn="1"/>
        </p:nvCxnSpPr>
        <p:spPr>
          <a:xfrm>
            <a:off x="911225" y="38560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4"/>
          <p:cNvCxnSpPr/>
          <p:nvPr userDrawn="1"/>
        </p:nvCxnSpPr>
        <p:spPr>
          <a:xfrm>
            <a:off x="911225" y="34067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5"/>
          <p:cNvCxnSpPr/>
          <p:nvPr userDrawn="1"/>
        </p:nvCxnSpPr>
        <p:spPr>
          <a:xfrm>
            <a:off x="911225" y="2959100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6"/>
          <p:cNvCxnSpPr/>
          <p:nvPr userDrawn="1"/>
        </p:nvCxnSpPr>
        <p:spPr>
          <a:xfrm>
            <a:off x="911225" y="25098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1852724"/>
            <a:ext cx="10374553" cy="3593761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5658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mit großem Gestaltungsrahmen (mit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1412777"/>
            <a:ext cx="11334750" cy="4895850"/>
          </a:xfrm>
          <a:custGeom>
            <a:avLst/>
            <a:gdLst>
              <a:gd name="connsiteX0" fmla="*/ 182712 w 8139907"/>
              <a:gd name="connsiteY0" fmla="*/ 180020 h 4895850"/>
              <a:gd name="connsiteX1" fmla="*/ 182712 w 8139907"/>
              <a:gd name="connsiteY1" fmla="*/ 4248472 h 4895850"/>
              <a:gd name="connsiteX2" fmla="*/ 7959576 w 8139907"/>
              <a:gd name="connsiteY2" fmla="*/ 4248472 h 4895850"/>
              <a:gd name="connsiteX3" fmla="*/ 7959576 w 8139907"/>
              <a:gd name="connsiteY3" fmla="*/ 180020 h 4895850"/>
              <a:gd name="connsiteX4" fmla="*/ 182712 w 8139907"/>
              <a:gd name="connsiteY4" fmla="*/ 180020 h 4895850"/>
              <a:gd name="connsiteX5" fmla="*/ 2382 w 8139907"/>
              <a:gd name="connsiteY5" fmla="*/ 0 h 4895850"/>
              <a:gd name="connsiteX6" fmla="*/ 8139907 w 8139907"/>
              <a:gd name="connsiteY6" fmla="*/ 0 h 4895850"/>
              <a:gd name="connsiteX7" fmla="*/ 8139907 w 8139907"/>
              <a:gd name="connsiteY7" fmla="*/ 4429125 h 4895850"/>
              <a:gd name="connsiteX8" fmla="*/ 0 w 8139907"/>
              <a:gd name="connsiteY8" fmla="*/ 4895850 h 4895850"/>
              <a:gd name="connsiteX9" fmla="*/ 2382 w 8139907"/>
              <a:gd name="connsiteY9" fmla="*/ 0 h 4895850"/>
              <a:gd name="connsiteX0" fmla="*/ 182712 w 8139907"/>
              <a:gd name="connsiteY0" fmla="*/ 180020 h 4895850"/>
              <a:gd name="connsiteX1" fmla="*/ 182712 w 8139907"/>
              <a:gd name="connsiteY1" fmla="*/ 4717579 h 4895850"/>
              <a:gd name="connsiteX2" fmla="*/ 7959576 w 8139907"/>
              <a:gd name="connsiteY2" fmla="*/ 4248472 h 4895850"/>
              <a:gd name="connsiteX3" fmla="*/ 7959576 w 8139907"/>
              <a:gd name="connsiteY3" fmla="*/ 180020 h 4895850"/>
              <a:gd name="connsiteX4" fmla="*/ 182712 w 8139907"/>
              <a:gd name="connsiteY4" fmla="*/ 180020 h 4895850"/>
              <a:gd name="connsiteX5" fmla="*/ 2382 w 8139907"/>
              <a:gd name="connsiteY5" fmla="*/ 0 h 4895850"/>
              <a:gd name="connsiteX6" fmla="*/ 8139907 w 8139907"/>
              <a:gd name="connsiteY6" fmla="*/ 0 h 4895850"/>
              <a:gd name="connsiteX7" fmla="*/ 8139907 w 8139907"/>
              <a:gd name="connsiteY7" fmla="*/ 4429125 h 4895850"/>
              <a:gd name="connsiteX8" fmla="*/ 0 w 8139907"/>
              <a:gd name="connsiteY8" fmla="*/ 4895850 h 4895850"/>
              <a:gd name="connsiteX9" fmla="*/ 2382 w 8139907"/>
              <a:gd name="connsiteY9" fmla="*/ 0 h 4895850"/>
              <a:gd name="connsiteX0" fmla="*/ 182712 w 8142289"/>
              <a:gd name="connsiteY0" fmla="*/ 180020 h 4895850"/>
              <a:gd name="connsiteX1" fmla="*/ 182712 w 8142289"/>
              <a:gd name="connsiteY1" fmla="*/ 4717579 h 4895850"/>
              <a:gd name="connsiteX2" fmla="*/ 7959576 w 8142289"/>
              <a:gd name="connsiteY2" fmla="*/ 4248472 h 4895850"/>
              <a:gd name="connsiteX3" fmla="*/ 7959576 w 8142289"/>
              <a:gd name="connsiteY3" fmla="*/ 180020 h 4895850"/>
              <a:gd name="connsiteX4" fmla="*/ 182712 w 8142289"/>
              <a:gd name="connsiteY4" fmla="*/ 180020 h 4895850"/>
              <a:gd name="connsiteX5" fmla="*/ 2382 w 8142289"/>
              <a:gd name="connsiteY5" fmla="*/ 0 h 4895850"/>
              <a:gd name="connsiteX6" fmla="*/ 8139907 w 8142289"/>
              <a:gd name="connsiteY6" fmla="*/ 0 h 4895850"/>
              <a:gd name="connsiteX7" fmla="*/ 8142289 w 8142289"/>
              <a:gd name="connsiteY7" fmla="*/ 4891088 h 4895850"/>
              <a:gd name="connsiteX8" fmla="*/ 0 w 8142289"/>
              <a:gd name="connsiteY8" fmla="*/ 4895850 h 4895850"/>
              <a:gd name="connsiteX9" fmla="*/ 2382 w 8142289"/>
              <a:gd name="connsiteY9" fmla="*/ 0 h 4895850"/>
              <a:gd name="connsiteX0" fmla="*/ 182712 w 8142289"/>
              <a:gd name="connsiteY0" fmla="*/ 180020 h 4895850"/>
              <a:gd name="connsiteX1" fmla="*/ 182712 w 8142289"/>
              <a:gd name="connsiteY1" fmla="*/ 4717579 h 4895850"/>
              <a:gd name="connsiteX2" fmla="*/ 7959576 w 8142289"/>
              <a:gd name="connsiteY2" fmla="*/ 4717578 h 4895850"/>
              <a:gd name="connsiteX3" fmla="*/ 7959576 w 8142289"/>
              <a:gd name="connsiteY3" fmla="*/ 180020 h 4895850"/>
              <a:gd name="connsiteX4" fmla="*/ 182712 w 8142289"/>
              <a:gd name="connsiteY4" fmla="*/ 180020 h 4895850"/>
              <a:gd name="connsiteX5" fmla="*/ 2382 w 8142289"/>
              <a:gd name="connsiteY5" fmla="*/ 0 h 4895850"/>
              <a:gd name="connsiteX6" fmla="*/ 8139907 w 8142289"/>
              <a:gd name="connsiteY6" fmla="*/ 0 h 4895850"/>
              <a:gd name="connsiteX7" fmla="*/ 8142289 w 8142289"/>
              <a:gd name="connsiteY7" fmla="*/ 4891088 h 4895850"/>
              <a:gd name="connsiteX8" fmla="*/ 0 w 8142289"/>
              <a:gd name="connsiteY8" fmla="*/ 4895850 h 4895850"/>
              <a:gd name="connsiteX9" fmla="*/ 2382 w 8142289"/>
              <a:gd name="connsiteY9" fmla="*/ 0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2289" h="4895850">
                <a:moveTo>
                  <a:pt x="182712" y="180020"/>
                </a:moveTo>
                <a:lnTo>
                  <a:pt x="182712" y="4717579"/>
                </a:lnTo>
                <a:lnTo>
                  <a:pt x="7959576" y="4717578"/>
                </a:lnTo>
                <a:lnTo>
                  <a:pt x="7959576" y="180020"/>
                </a:lnTo>
                <a:lnTo>
                  <a:pt x="182712" y="180020"/>
                </a:lnTo>
                <a:close/>
                <a:moveTo>
                  <a:pt x="2382" y="0"/>
                </a:moveTo>
                <a:lnTo>
                  <a:pt x="8139907" y="0"/>
                </a:lnTo>
                <a:lnTo>
                  <a:pt x="8142289" y="4891088"/>
                </a:lnTo>
                <a:lnTo>
                  <a:pt x="0" y="4895850"/>
                </a:lnTo>
                <a:cubicBezTo>
                  <a:pt x="0" y="3419475"/>
                  <a:pt x="2382" y="1476375"/>
                  <a:pt x="2382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5" name="Gerade Verbindung 11"/>
          <p:cNvCxnSpPr/>
          <p:nvPr userDrawn="1"/>
        </p:nvCxnSpPr>
        <p:spPr>
          <a:xfrm>
            <a:off x="911225" y="20605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2"/>
          <p:cNvCxnSpPr/>
          <p:nvPr userDrawn="1"/>
        </p:nvCxnSpPr>
        <p:spPr>
          <a:xfrm>
            <a:off x="911225" y="52022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3"/>
          <p:cNvCxnSpPr/>
          <p:nvPr userDrawn="1"/>
        </p:nvCxnSpPr>
        <p:spPr>
          <a:xfrm>
            <a:off x="911225" y="47529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4"/>
          <p:cNvCxnSpPr/>
          <p:nvPr userDrawn="1"/>
        </p:nvCxnSpPr>
        <p:spPr>
          <a:xfrm>
            <a:off x="911225" y="43037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5"/>
          <p:cNvCxnSpPr/>
          <p:nvPr userDrawn="1"/>
        </p:nvCxnSpPr>
        <p:spPr>
          <a:xfrm>
            <a:off x="911225" y="38560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6"/>
          <p:cNvCxnSpPr/>
          <p:nvPr userDrawn="1"/>
        </p:nvCxnSpPr>
        <p:spPr>
          <a:xfrm>
            <a:off x="911225" y="34067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7"/>
          <p:cNvCxnSpPr/>
          <p:nvPr userDrawn="1"/>
        </p:nvCxnSpPr>
        <p:spPr>
          <a:xfrm>
            <a:off x="911225" y="2959100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8"/>
          <p:cNvCxnSpPr/>
          <p:nvPr userDrawn="1"/>
        </p:nvCxnSpPr>
        <p:spPr>
          <a:xfrm>
            <a:off x="911225" y="25098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9"/>
          <p:cNvCxnSpPr/>
          <p:nvPr userDrawn="1"/>
        </p:nvCxnSpPr>
        <p:spPr>
          <a:xfrm>
            <a:off x="911225" y="56626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20"/>
          <p:cNvCxnSpPr/>
          <p:nvPr userDrawn="1"/>
        </p:nvCxnSpPr>
        <p:spPr>
          <a:xfrm>
            <a:off x="1958975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21"/>
          <p:cNvCxnSpPr/>
          <p:nvPr userDrawn="1"/>
        </p:nvCxnSpPr>
        <p:spPr>
          <a:xfrm>
            <a:off x="10258425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22"/>
          <p:cNvCxnSpPr/>
          <p:nvPr userDrawn="1"/>
        </p:nvCxnSpPr>
        <p:spPr>
          <a:xfrm>
            <a:off x="9220200" y="1592263"/>
            <a:ext cx="0" cy="4575175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23"/>
          <p:cNvCxnSpPr/>
          <p:nvPr userDrawn="1"/>
        </p:nvCxnSpPr>
        <p:spPr>
          <a:xfrm>
            <a:off x="8183563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24"/>
          <p:cNvCxnSpPr/>
          <p:nvPr userDrawn="1"/>
        </p:nvCxnSpPr>
        <p:spPr>
          <a:xfrm>
            <a:off x="7145338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5"/>
          <p:cNvCxnSpPr/>
          <p:nvPr userDrawn="1"/>
        </p:nvCxnSpPr>
        <p:spPr>
          <a:xfrm>
            <a:off x="6108700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6"/>
          <p:cNvCxnSpPr/>
          <p:nvPr userDrawn="1"/>
        </p:nvCxnSpPr>
        <p:spPr>
          <a:xfrm>
            <a:off x="2997200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7"/>
          <p:cNvCxnSpPr/>
          <p:nvPr userDrawn="1"/>
        </p:nvCxnSpPr>
        <p:spPr>
          <a:xfrm>
            <a:off x="4033838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8"/>
          <p:cNvCxnSpPr/>
          <p:nvPr userDrawn="1"/>
        </p:nvCxnSpPr>
        <p:spPr>
          <a:xfrm>
            <a:off x="5072063" y="1592263"/>
            <a:ext cx="0" cy="45386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1852723"/>
            <a:ext cx="10374553" cy="4046353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3797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mit großem Gestaltungsrahmen (mit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32951" y="1413103"/>
            <a:ext cx="11333374" cy="4895555"/>
          </a:xfrm>
          <a:custGeom>
            <a:avLst/>
            <a:gdLst>
              <a:gd name="connsiteX0" fmla="*/ 195570 w 8152765"/>
              <a:gd name="connsiteY0" fmla="*/ 180020 h 4893945"/>
              <a:gd name="connsiteX1" fmla="*/ 195570 w 8152765"/>
              <a:gd name="connsiteY1" fmla="*/ 4248472 h 4893945"/>
              <a:gd name="connsiteX2" fmla="*/ 7972434 w 8152765"/>
              <a:gd name="connsiteY2" fmla="*/ 4248472 h 4893945"/>
              <a:gd name="connsiteX3" fmla="*/ 7972434 w 8152765"/>
              <a:gd name="connsiteY3" fmla="*/ 180020 h 4893945"/>
              <a:gd name="connsiteX4" fmla="*/ 195570 w 8152765"/>
              <a:gd name="connsiteY4" fmla="*/ 180020 h 4893945"/>
              <a:gd name="connsiteX5" fmla="*/ 15240 w 8152765"/>
              <a:gd name="connsiteY5" fmla="*/ 0 h 4893945"/>
              <a:gd name="connsiteX6" fmla="*/ 8152765 w 8152765"/>
              <a:gd name="connsiteY6" fmla="*/ 0 h 4893945"/>
              <a:gd name="connsiteX7" fmla="*/ 8152765 w 8152765"/>
              <a:gd name="connsiteY7" fmla="*/ 4429125 h 4893945"/>
              <a:gd name="connsiteX8" fmla="*/ 0 w 8152765"/>
              <a:gd name="connsiteY8" fmla="*/ 4893945 h 4893945"/>
              <a:gd name="connsiteX9" fmla="*/ 15240 w 8152765"/>
              <a:gd name="connsiteY9" fmla="*/ 0 h 4893945"/>
              <a:gd name="connsiteX0" fmla="*/ 180330 w 8137525"/>
              <a:gd name="connsiteY0" fmla="*/ 180020 h 4893945"/>
              <a:gd name="connsiteX1" fmla="*/ 180330 w 8137525"/>
              <a:gd name="connsiteY1" fmla="*/ 4248472 h 4893945"/>
              <a:gd name="connsiteX2" fmla="*/ 7957194 w 8137525"/>
              <a:gd name="connsiteY2" fmla="*/ 4248472 h 4893945"/>
              <a:gd name="connsiteX3" fmla="*/ 7957194 w 8137525"/>
              <a:gd name="connsiteY3" fmla="*/ 180020 h 4893945"/>
              <a:gd name="connsiteX4" fmla="*/ 180330 w 8137525"/>
              <a:gd name="connsiteY4" fmla="*/ 180020 h 4893945"/>
              <a:gd name="connsiteX5" fmla="*/ 0 w 8137525"/>
              <a:gd name="connsiteY5" fmla="*/ 0 h 4893945"/>
              <a:gd name="connsiteX6" fmla="*/ 8137525 w 8137525"/>
              <a:gd name="connsiteY6" fmla="*/ 0 h 4893945"/>
              <a:gd name="connsiteX7" fmla="*/ 8137525 w 8137525"/>
              <a:gd name="connsiteY7" fmla="*/ 4429125 h 4893945"/>
              <a:gd name="connsiteX8" fmla="*/ 3810 w 8137525"/>
              <a:gd name="connsiteY8" fmla="*/ 4893945 h 4893945"/>
              <a:gd name="connsiteX9" fmla="*/ 0 w 8137525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248472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684241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53717"/>
              <a:gd name="connsiteY0" fmla="*/ 180020 h 4893945"/>
              <a:gd name="connsiteX1" fmla="*/ 181282 w 8153717"/>
              <a:gd name="connsiteY1" fmla="*/ 4684241 h 4893945"/>
              <a:gd name="connsiteX2" fmla="*/ 7958146 w 8153717"/>
              <a:gd name="connsiteY2" fmla="*/ 4248472 h 4893945"/>
              <a:gd name="connsiteX3" fmla="*/ 7958146 w 8153717"/>
              <a:gd name="connsiteY3" fmla="*/ 180020 h 4893945"/>
              <a:gd name="connsiteX4" fmla="*/ 181282 w 8153717"/>
              <a:gd name="connsiteY4" fmla="*/ 180020 h 4893945"/>
              <a:gd name="connsiteX5" fmla="*/ 952 w 8153717"/>
              <a:gd name="connsiteY5" fmla="*/ 0 h 4893945"/>
              <a:gd name="connsiteX6" fmla="*/ 8138477 w 8153717"/>
              <a:gd name="connsiteY6" fmla="*/ 0 h 4893945"/>
              <a:gd name="connsiteX7" fmla="*/ 8153717 w 8153717"/>
              <a:gd name="connsiteY7" fmla="*/ 4893945 h 4893945"/>
              <a:gd name="connsiteX8" fmla="*/ 0 w 8153717"/>
              <a:gd name="connsiteY8" fmla="*/ 4893945 h 4893945"/>
              <a:gd name="connsiteX9" fmla="*/ 952 w 8153717"/>
              <a:gd name="connsiteY9" fmla="*/ 0 h 4893945"/>
              <a:gd name="connsiteX0" fmla="*/ 181282 w 8146097"/>
              <a:gd name="connsiteY0" fmla="*/ 180020 h 4901565"/>
              <a:gd name="connsiteX1" fmla="*/ 181282 w 8146097"/>
              <a:gd name="connsiteY1" fmla="*/ 4684241 h 4901565"/>
              <a:gd name="connsiteX2" fmla="*/ 7958146 w 8146097"/>
              <a:gd name="connsiteY2" fmla="*/ 4248472 h 4901565"/>
              <a:gd name="connsiteX3" fmla="*/ 7958146 w 8146097"/>
              <a:gd name="connsiteY3" fmla="*/ 180020 h 4901565"/>
              <a:gd name="connsiteX4" fmla="*/ 181282 w 8146097"/>
              <a:gd name="connsiteY4" fmla="*/ 180020 h 4901565"/>
              <a:gd name="connsiteX5" fmla="*/ 952 w 8146097"/>
              <a:gd name="connsiteY5" fmla="*/ 0 h 4901565"/>
              <a:gd name="connsiteX6" fmla="*/ 8138477 w 8146097"/>
              <a:gd name="connsiteY6" fmla="*/ 0 h 4901565"/>
              <a:gd name="connsiteX7" fmla="*/ 8146097 w 8146097"/>
              <a:gd name="connsiteY7" fmla="*/ 4901565 h 4901565"/>
              <a:gd name="connsiteX8" fmla="*/ 0 w 8146097"/>
              <a:gd name="connsiteY8" fmla="*/ 4893945 h 4901565"/>
              <a:gd name="connsiteX9" fmla="*/ 952 w 8146097"/>
              <a:gd name="connsiteY9" fmla="*/ 0 h 4901565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248472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674716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9959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3663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1335" h="4894421">
                <a:moveTo>
                  <a:pt x="180224" y="863175"/>
                </a:moveTo>
                <a:cubicBezTo>
                  <a:pt x="177402" y="2141626"/>
                  <a:pt x="184104" y="3439127"/>
                  <a:pt x="181282" y="4717578"/>
                </a:cubicBezTo>
                <a:lnTo>
                  <a:pt x="7960527" y="4717578"/>
                </a:lnTo>
                <a:cubicBezTo>
                  <a:pt x="7959733" y="3216965"/>
                  <a:pt x="7959998" y="2366433"/>
                  <a:pt x="7959204" y="865820"/>
                </a:cubicBezTo>
                <a:lnTo>
                  <a:pt x="180224" y="863175"/>
                </a:lnTo>
                <a:close/>
                <a:moveTo>
                  <a:pt x="952" y="0"/>
                </a:moveTo>
                <a:lnTo>
                  <a:pt x="8138477" y="0"/>
                </a:lnTo>
                <a:cubicBezTo>
                  <a:pt x="8139430" y="1631474"/>
                  <a:pt x="8140382" y="3262947"/>
                  <a:pt x="8141335" y="4894421"/>
                </a:cubicBezTo>
                <a:lnTo>
                  <a:pt x="0" y="4893945"/>
                </a:lnTo>
                <a:cubicBezTo>
                  <a:pt x="0" y="3417570"/>
                  <a:pt x="952" y="1476375"/>
                  <a:pt x="952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lIns="240084" tIns="168059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5" name="Gerade Verbindung 16"/>
          <p:cNvCxnSpPr/>
          <p:nvPr userDrawn="1"/>
        </p:nvCxnSpPr>
        <p:spPr>
          <a:xfrm>
            <a:off x="1958975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7"/>
          <p:cNvCxnSpPr/>
          <p:nvPr userDrawn="1"/>
        </p:nvCxnSpPr>
        <p:spPr>
          <a:xfrm>
            <a:off x="10258425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8"/>
          <p:cNvCxnSpPr/>
          <p:nvPr userDrawn="1"/>
        </p:nvCxnSpPr>
        <p:spPr>
          <a:xfrm>
            <a:off x="9220200" y="2278063"/>
            <a:ext cx="0" cy="3889375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9"/>
          <p:cNvCxnSpPr/>
          <p:nvPr userDrawn="1"/>
        </p:nvCxnSpPr>
        <p:spPr>
          <a:xfrm>
            <a:off x="8183563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20"/>
          <p:cNvCxnSpPr/>
          <p:nvPr userDrawn="1"/>
        </p:nvCxnSpPr>
        <p:spPr>
          <a:xfrm>
            <a:off x="7145338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21"/>
          <p:cNvCxnSpPr/>
          <p:nvPr userDrawn="1"/>
        </p:nvCxnSpPr>
        <p:spPr>
          <a:xfrm flipH="1">
            <a:off x="6108700" y="2276475"/>
            <a:ext cx="0" cy="38544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2"/>
          <p:cNvCxnSpPr/>
          <p:nvPr userDrawn="1"/>
        </p:nvCxnSpPr>
        <p:spPr>
          <a:xfrm>
            <a:off x="2997200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3"/>
          <p:cNvCxnSpPr/>
          <p:nvPr userDrawn="1"/>
        </p:nvCxnSpPr>
        <p:spPr>
          <a:xfrm>
            <a:off x="4033838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4"/>
          <p:cNvCxnSpPr/>
          <p:nvPr userDrawn="1"/>
        </p:nvCxnSpPr>
        <p:spPr>
          <a:xfrm>
            <a:off x="5072063" y="2278063"/>
            <a:ext cx="0" cy="3852862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>
          <a:xfrm>
            <a:off x="911225" y="25098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59"/>
          <p:cNvCxnSpPr/>
          <p:nvPr userDrawn="1"/>
        </p:nvCxnSpPr>
        <p:spPr>
          <a:xfrm>
            <a:off x="911225" y="613092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51"/>
          <p:cNvCxnSpPr/>
          <p:nvPr userDrawn="1"/>
        </p:nvCxnSpPr>
        <p:spPr>
          <a:xfrm>
            <a:off x="911225" y="52022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52"/>
          <p:cNvCxnSpPr/>
          <p:nvPr userDrawn="1"/>
        </p:nvCxnSpPr>
        <p:spPr>
          <a:xfrm>
            <a:off x="911225" y="47529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53"/>
          <p:cNvCxnSpPr/>
          <p:nvPr userDrawn="1"/>
        </p:nvCxnSpPr>
        <p:spPr>
          <a:xfrm>
            <a:off x="911225" y="43037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54"/>
          <p:cNvCxnSpPr/>
          <p:nvPr userDrawn="1"/>
        </p:nvCxnSpPr>
        <p:spPr>
          <a:xfrm>
            <a:off x="911225" y="38560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56"/>
          <p:cNvCxnSpPr/>
          <p:nvPr userDrawn="1"/>
        </p:nvCxnSpPr>
        <p:spPr>
          <a:xfrm>
            <a:off x="911225" y="34067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60"/>
          <p:cNvCxnSpPr/>
          <p:nvPr userDrawn="1"/>
        </p:nvCxnSpPr>
        <p:spPr>
          <a:xfrm>
            <a:off x="911225" y="2959100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63"/>
          <p:cNvCxnSpPr/>
          <p:nvPr userDrawn="1"/>
        </p:nvCxnSpPr>
        <p:spPr>
          <a:xfrm>
            <a:off x="911225" y="56626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2509927"/>
            <a:ext cx="10374553" cy="3416723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6852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mit Gestaltungsrahmen (mit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32951" y="1413104"/>
            <a:ext cx="11333374" cy="4430250"/>
          </a:xfrm>
          <a:custGeom>
            <a:avLst/>
            <a:gdLst>
              <a:gd name="connsiteX0" fmla="*/ 195570 w 8152765"/>
              <a:gd name="connsiteY0" fmla="*/ 180020 h 4893945"/>
              <a:gd name="connsiteX1" fmla="*/ 195570 w 8152765"/>
              <a:gd name="connsiteY1" fmla="*/ 4248472 h 4893945"/>
              <a:gd name="connsiteX2" fmla="*/ 7972434 w 8152765"/>
              <a:gd name="connsiteY2" fmla="*/ 4248472 h 4893945"/>
              <a:gd name="connsiteX3" fmla="*/ 7972434 w 8152765"/>
              <a:gd name="connsiteY3" fmla="*/ 180020 h 4893945"/>
              <a:gd name="connsiteX4" fmla="*/ 195570 w 8152765"/>
              <a:gd name="connsiteY4" fmla="*/ 180020 h 4893945"/>
              <a:gd name="connsiteX5" fmla="*/ 15240 w 8152765"/>
              <a:gd name="connsiteY5" fmla="*/ 0 h 4893945"/>
              <a:gd name="connsiteX6" fmla="*/ 8152765 w 8152765"/>
              <a:gd name="connsiteY6" fmla="*/ 0 h 4893945"/>
              <a:gd name="connsiteX7" fmla="*/ 8152765 w 8152765"/>
              <a:gd name="connsiteY7" fmla="*/ 4429125 h 4893945"/>
              <a:gd name="connsiteX8" fmla="*/ 0 w 8152765"/>
              <a:gd name="connsiteY8" fmla="*/ 4893945 h 4893945"/>
              <a:gd name="connsiteX9" fmla="*/ 15240 w 8152765"/>
              <a:gd name="connsiteY9" fmla="*/ 0 h 4893945"/>
              <a:gd name="connsiteX0" fmla="*/ 180330 w 8137525"/>
              <a:gd name="connsiteY0" fmla="*/ 180020 h 4893945"/>
              <a:gd name="connsiteX1" fmla="*/ 180330 w 8137525"/>
              <a:gd name="connsiteY1" fmla="*/ 4248472 h 4893945"/>
              <a:gd name="connsiteX2" fmla="*/ 7957194 w 8137525"/>
              <a:gd name="connsiteY2" fmla="*/ 4248472 h 4893945"/>
              <a:gd name="connsiteX3" fmla="*/ 7957194 w 8137525"/>
              <a:gd name="connsiteY3" fmla="*/ 180020 h 4893945"/>
              <a:gd name="connsiteX4" fmla="*/ 180330 w 8137525"/>
              <a:gd name="connsiteY4" fmla="*/ 180020 h 4893945"/>
              <a:gd name="connsiteX5" fmla="*/ 0 w 8137525"/>
              <a:gd name="connsiteY5" fmla="*/ 0 h 4893945"/>
              <a:gd name="connsiteX6" fmla="*/ 8137525 w 8137525"/>
              <a:gd name="connsiteY6" fmla="*/ 0 h 4893945"/>
              <a:gd name="connsiteX7" fmla="*/ 8137525 w 8137525"/>
              <a:gd name="connsiteY7" fmla="*/ 4429125 h 4893945"/>
              <a:gd name="connsiteX8" fmla="*/ 3810 w 8137525"/>
              <a:gd name="connsiteY8" fmla="*/ 4893945 h 4893945"/>
              <a:gd name="connsiteX9" fmla="*/ 0 w 8137525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248472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684241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53717"/>
              <a:gd name="connsiteY0" fmla="*/ 180020 h 4893945"/>
              <a:gd name="connsiteX1" fmla="*/ 181282 w 8153717"/>
              <a:gd name="connsiteY1" fmla="*/ 4684241 h 4893945"/>
              <a:gd name="connsiteX2" fmla="*/ 7958146 w 8153717"/>
              <a:gd name="connsiteY2" fmla="*/ 4248472 h 4893945"/>
              <a:gd name="connsiteX3" fmla="*/ 7958146 w 8153717"/>
              <a:gd name="connsiteY3" fmla="*/ 180020 h 4893945"/>
              <a:gd name="connsiteX4" fmla="*/ 181282 w 8153717"/>
              <a:gd name="connsiteY4" fmla="*/ 180020 h 4893945"/>
              <a:gd name="connsiteX5" fmla="*/ 952 w 8153717"/>
              <a:gd name="connsiteY5" fmla="*/ 0 h 4893945"/>
              <a:gd name="connsiteX6" fmla="*/ 8138477 w 8153717"/>
              <a:gd name="connsiteY6" fmla="*/ 0 h 4893945"/>
              <a:gd name="connsiteX7" fmla="*/ 8153717 w 8153717"/>
              <a:gd name="connsiteY7" fmla="*/ 4893945 h 4893945"/>
              <a:gd name="connsiteX8" fmla="*/ 0 w 8153717"/>
              <a:gd name="connsiteY8" fmla="*/ 4893945 h 4893945"/>
              <a:gd name="connsiteX9" fmla="*/ 952 w 8153717"/>
              <a:gd name="connsiteY9" fmla="*/ 0 h 4893945"/>
              <a:gd name="connsiteX0" fmla="*/ 181282 w 8146097"/>
              <a:gd name="connsiteY0" fmla="*/ 180020 h 4901565"/>
              <a:gd name="connsiteX1" fmla="*/ 181282 w 8146097"/>
              <a:gd name="connsiteY1" fmla="*/ 4684241 h 4901565"/>
              <a:gd name="connsiteX2" fmla="*/ 7958146 w 8146097"/>
              <a:gd name="connsiteY2" fmla="*/ 4248472 h 4901565"/>
              <a:gd name="connsiteX3" fmla="*/ 7958146 w 8146097"/>
              <a:gd name="connsiteY3" fmla="*/ 180020 h 4901565"/>
              <a:gd name="connsiteX4" fmla="*/ 181282 w 8146097"/>
              <a:gd name="connsiteY4" fmla="*/ 180020 h 4901565"/>
              <a:gd name="connsiteX5" fmla="*/ 952 w 8146097"/>
              <a:gd name="connsiteY5" fmla="*/ 0 h 4901565"/>
              <a:gd name="connsiteX6" fmla="*/ 8138477 w 8146097"/>
              <a:gd name="connsiteY6" fmla="*/ 0 h 4901565"/>
              <a:gd name="connsiteX7" fmla="*/ 8146097 w 8146097"/>
              <a:gd name="connsiteY7" fmla="*/ 4901565 h 4901565"/>
              <a:gd name="connsiteX8" fmla="*/ 0 w 8146097"/>
              <a:gd name="connsiteY8" fmla="*/ 4893945 h 4901565"/>
              <a:gd name="connsiteX9" fmla="*/ 952 w 8146097"/>
              <a:gd name="connsiteY9" fmla="*/ 0 h 4901565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248472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674716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9959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3663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9749 w 8141335"/>
              <a:gd name="connsiteY1" fmla="*/ 4251911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2908 w 8141335"/>
              <a:gd name="connsiteY2" fmla="*/ 4427065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2908 w 8141335"/>
              <a:gd name="connsiteY2" fmla="*/ 4248471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58146 w 8141335"/>
              <a:gd name="connsiteY2" fmla="*/ 4248471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79272 w 8140383"/>
              <a:gd name="connsiteY0" fmla="*/ 863175 h 4894421"/>
              <a:gd name="connsiteX1" fmla="*/ 181653 w 8140383"/>
              <a:gd name="connsiteY1" fmla="*/ 4249529 h 4894421"/>
              <a:gd name="connsiteX2" fmla="*/ 7957194 w 8140383"/>
              <a:gd name="connsiteY2" fmla="*/ 4248471 h 4894421"/>
              <a:gd name="connsiteX3" fmla="*/ 7958252 w 8140383"/>
              <a:gd name="connsiteY3" fmla="*/ 865820 h 4894421"/>
              <a:gd name="connsiteX4" fmla="*/ 179272 w 8140383"/>
              <a:gd name="connsiteY4" fmla="*/ 863175 h 4894421"/>
              <a:gd name="connsiteX5" fmla="*/ 0 w 8140383"/>
              <a:gd name="connsiteY5" fmla="*/ 0 h 4894421"/>
              <a:gd name="connsiteX6" fmla="*/ 8137525 w 8140383"/>
              <a:gd name="connsiteY6" fmla="*/ 0 h 4894421"/>
              <a:gd name="connsiteX7" fmla="*/ 8140383 w 8140383"/>
              <a:gd name="connsiteY7" fmla="*/ 4894421 h 4894421"/>
              <a:gd name="connsiteX8" fmla="*/ 18098 w 8140383"/>
              <a:gd name="connsiteY8" fmla="*/ 4427220 h 4894421"/>
              <a:gd name="connsiteX9" fmla="*/ 0 w 8140383"/>
              <a:gd name="connsiteY9" fmla="*/ 0 h 4894421"/>
              <a:gd name="connsiteX0" fmla="*/ 179272 w 8140383"/>
              <a:gd name="connsiteY0" fmla="*/ 863175 h 4894421"/>
              <a:gd name="connsiteX1" fmla="*/ 181653 w 8140383"/>
              <a:gd name="connsiteY1" fmla="*/ 4249529 h 4894421"/>
              <a:gd name="connsiteX2" fmla="*/ 7957194 w 8140383"/>
              <a:gd name="connsiteY2" fmla="*/ 4248471 h 4894421"/>
              <a:gd name="connsiteX3" fmla="*/ 7958252 w 8140383"/>
              <a:gd name="connsiteY3" fmla="*/ 865820 h 4894421"/>
              <a:gd name="connsiteX4" fmla="*/ 179272 w 8140383"/>
              <a:gd name="connsiteY4" fmla="*/ 863175 h 4894421"/>
              <a:gd name="connsiteX5" fmla="*/ 0 w 8140383"/>
              <a:gd name="connsiteY5" fmla="*/ 0 h 4894421"/>
              <a:gd name="connsiteX6" fmla="*/ 8137525 w 8140383"/>
              <a:gd name="connsiteY6" fmla="*/ 0 h 4894421"/>
              <a:gd name="connsiteX7" fmla="*/ 8140383 w 8140383"/>
              <a:gd name="connsiteY7" fmla="*/ 4894421 h 4894421"/>
              <a:gd name="connsiteX8" fmla="*/ 8573 w 8140383"/>
              <a:gd name="connsiteY8" fmla="*/ 4427220 h 4894421"/>
              <a:gd name="connsiteX9" fmla="*/ 0 w 8140383"/>
              <a:gd name="connsiteY9" fmla="*/ 0 h 4894421"/>
              <a:gd name="connsiteX0" fmla="*/ 179272 w 8140383"/>
              <a:gd name="connsiteY0" fmla="*/ 863175 h 4427220"/>
              <a:gd name="connsiteX1" fmla="*/ 181653 w 8140383"/>
              <a:gd name="connsiteY1" fmla="*/ 4249529 h 4427220"/>
              <a:gd name="connsiteX2" fmla="*/ 7957194 w 8140383"/>
              <a:gd name="connsiteY2" fmla="*/ 4248471 h 4427220"/>
              <a:gd name="connsiteX3" fmla="*/ 7958252 w 8140383"/>
              <a:gd name="connsiteY3" fmla="*/ 865820 h 4427220"/>
              <a:gd name="connsiteX4" fmla="*/ 179272 w 8140383"/>
              <a:gd name="connsiteY4" fmla="*/ 863175 h 4427220"/>
              <a:gd name="connsiteX5" fmla="*/ 0 w 8140383"/>
              <a:gd name="connsiteY5" fmla="*/ 0 h 4427220"/>
              <a:gd name="connsiteX6" fmla="*/ 8137525 w 8140383"/>
              <a:gd name="connsiteY6" fmla="*/ 0 h 4427220"/>
              <a:gd name="connsiteX7" fmla="*/ 8140383 w 8140383"/>
              <a:gd name="connsiteY7" fmla="*/ 4418171 h 4427220"/>
              <a:gd name="connsiteX8" fmla="*/ 8573 w 8140383"/>
              <a:gd name="connsiteY8" fmla="*/ 4427220 h 4427220"/>
              <a:gd name="connsiteX9" fmla="*/ 0 w 8140383"/>
              <a:gd name="connsiteY9" fmla="*/ 0 h 4427220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252 w 8140383"/>
              <a:gd name="connsiteY3" fmla="*/ 865820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18171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252 w 8140383"/>
              <a:gd name="connsiteY3" fmla="*/ 865820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25315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665 w 8140383"/>
              <a:gd name="connsiteY3" fmla="*/ 865894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25315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0383" h="4429601">
                <a:moveTo>
                  <a:pt x="179272" y="863175"/>
                </a:moveTo>
                <a:cubicBezTo>
                  <a:pt x="176450" y="2141626"/>
                  <a:pt x="184475" y="2971078"/>
                  <a:pt x="181653" y="4249529"/>
                </a:cubicBezTo>
                <a:lnTo>
                  <a:pt x="7957194" y="4248471"/>
                </a:lnTo>
                <a:cubicBezTo>
                  <a:pt x="7956400" y="2747858"/>
                  <a:pt x="7959459" y="2366507"/>
                  <a:pt x="7958665" y="865894"/>
                </a:cubicBezTo>
                <a:lnTo>
                  <a:pt x="179272" y="863175"/>
                </a:lnTo>
                <a:close/>
                <a:moveTo>
                  <a:pt x="0" y="0"/>
                </a:moveTo>
                <a:lnTo>
                  <a:pt x="8137525" y="0"/>
                </a:lnTo>
                <a:cubicBezTo>
                  <a:pt x="8138478" y="1631474"/>
                  <a:pt x="8139430" y="2793841"/>
                  <a:pt x="8140383" y="4425315"/>
                </a:cubicBezTo>
                <a:lnTo>
                  <a:pt x="1430" y="4429601"/>
                </a:lnTo>
                <a:cubicBezTo>
                  <a:pt x="1430" y="2953226"/>
                  <a:pt x="0" y="1476375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lIns="240084" tIns="168059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5" name="Gerade Verbindung 16"/>
          <p:cNvCxnSpPr/>
          <p:nvPr userDrawn="1"/>
        </p:nvCxnSpPr>
        <p:spPr>
          <a:xfrm>
            <a:off x="1958975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7"/>
          <p:cNvCxnSpPr/>
          <p:nvPr userDrawn="1"/>
        </p:nvCxnSpPr>
        <p:spPr>
          <a:xfrm>
            <a:off x="10258425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8"/>
          <p:cNvCxnSpPr/>
          <p:nvPr userDrawn="1"/>
        </p:nvCxnSpPr>
        <p:spPr>
          <a:xfrm>
            <a:off x="9220200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9"/>
          <p:cNvCxnSpPr/>
          <p:nvPr userDrawn="1"/>
        </p:nvCxnSpPr>
        <p:spPr>
          <a:xfrm>
            <a:off x="8183563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20"/>
          <p:cNvCxnSpPr/>
          <p:nvPr userDrawn="1"/>
        </p:nvCxnSpPr>
        <p:spPr>
          <a:xfrm>
            <a:off x="7145338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21"/>
          <p:cNvCxnSpPr/>
          <p:nvPr userDrawn="1"/>
        </p:nvCxnSpPr>
        <p:spPr>
          <a:xfrm flipH="1">
            <a:off x="6108700" y="2276475"/>
            <a:ext cx="0" cy="3386138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2"/>
          <p:cNvCxnSpPr/>
          <p:nvPr userDrawn="1"/>
        </p:nvCxnSpPr>
        <p:spPr>
          <a:xfrm>
            <a:off x="2997200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3"/>
          <p:cNvCxnSpPr/>
          <p:nvPr userDrawn="1"/>
        </p:nvCxnSpPr>
        <p:spPr>
          <a:xfrm>
            <a:off x="4033838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4"/>
          <p:cNvCxnSpPr/>
          <p:nvPr userDrawn="1"/>
        </p:nvCxnSpPr>
        <p:spPr>
          <a:xfrm>
            <a:off x="5072063" y="2278063"/>
            <a:ext cx="0" cy="338455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 userDrawn="1"/>
        </p:nvCxnSpPr>
        <p:spPr>
          <a:xfrm>
            <a:off x="911225" y="25098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51"/>
          <p:cNvCxnSpPr/>
          <p:nvPr userDrawn="1"/>
        </p:nvCxnSpPr>
        <p:spPr>
          <a:xfrm>
            <a:off x="911225" y="52022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52"/>
          <p:cNvCxnSpPr/>
          <p:nvPr userDrawn="1"/>
        </p:nvCxnSpPr>
        <p:spPr>
          <a:xfrm>
            <a:off x="911225" y="47529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53"/>
          <p:cNvCxnSpPr/>
          <p:nvPr userDrawn="1"/>
        </p:nvCxnSpPr>
        <p:spPr>
          <a:xfrm>
            <a:off x="911225" y="4303713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54"/>
          <p:cNvCxnSpPr/>
          <p:nvPr userDrawn="1"/>
        </p:nvCxnSpPr>
        <p:spPr>
          <a:xfrm>
            <a:off x="911225" y="3856038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56"/>
          <p:cNvCxnSpPr/>
          <p:nvPr userDrawn="1"/>
        </p:nvCxnSpPr>
        <p:spPr>
          <a:xfrm>
            <a:off x="911225" y="3406775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60"/>
          <p:cNvCxnSpPr/>
          <p:nvPr userDrawn="1"/>
        </p:nvCxnSpPr>
        <p:spPr>
          <a:xfrm>
            <a:off x="911225" y="2959100"/>
            <a:ext cx="10375900" cy="0"/>
          </a:xfrm>
          <a:prstGeom prst="line">
            <a:avLst/>
          </a:prstGeom>
          <a:ln w="635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2509927"/>
            <a:ext cx="10374553" cy="293655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26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9847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mit Gestaltungsrahmen (ohne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412775"/>
            <a:ext cx="11334750" cy="4431600"/>
          </a:xfrm>
          <a:custGeom>
            <a:avLst/>
            <a:gdLst/>
            <a:ahLst/>
            <a:cxnLst/>
            <a:rect l="l" t="t" r="r" b="b"/>
            <a:pathLst>
              <a:path w="8137525" h="4429125">
                <a:moveTo>
                  <a:pt x="180330" y="180020"/>
                </a:moveTo>
                <a:lnTo>
                  <a:pt x="180330" y="4248472"/>
                </a:lnTo>
                <a:lnTo>
                  <a:pt x="7957194" y="4248472"/>
                </a:lnTo>
                <a:lnTo>
                  <a:pt x="7957194" y="180020"/>
                </a:lnTo>
                <a:close/>
                <a:moveTo>
                  <a:pt x="0" y="0"/>
                </a:moveTo>
                <a:lnTo>
                  <a:pt x="8137525" y="0"/>
                </a:lnTo>
                <a:lnTo>
                  <a:pt x="8137525" y="4429125"/>
                </a:lnTo>
                <a:lnTo>
                  <a:pt x="0" y="4429125"/>
                </a:lnTo>
                <a:close/>
              </a:path>
            </a:pathLst>
          </a:cu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9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1852724"/>
            <a:ext cx="10374553" cy="3593761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91A45-E004-4265-9D9F-20588A252CC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mit großem Gestaltungsrahmen (ohne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412777"/>
            <a:ext cx="11334750" cy="4895850"/>
          </a:xfrm>
          <a:custGeom>
            <a:avLst/>
            <a:gdLst>
              <a:gd name="connsiteX0" fmla="*/ 182712 w 8139907"/>
              <a:gd name="connsiteY0" fmla="*/ 180020 h 4895850"/>
              <a:gd name="connsiteX1" fmla="*/ 182712 w 8139907"/>
              <a:gd name="connsiteY1" fmla="*/ 4248472 h 4895850"/>
              <a:gd name="connsiteX2" fmla="*/ 7959576 w 8139907"/>
              <a:gd name="connsiteY2" fmla="*/ 4248472 h 4895850"/>
              <a:gd name="connsiteX3" fmla="*/ 7959576 w 8139907"/>
              <a:gd name="connsiteY3" fmla="*/ 180020 h 4895850"/>
              <a:gd name="connsiteX4" fmla="*/ 182712 w 8139907"/>
              <a:gd name="connsiteY4" fmla="*/ 180020 h 4895850"/>
              <a:gd name="connsiteX5" fmla="*/ 2382 w 8139907"/>
              <a:gd name="connsiteY5" fmla="*/ 0 h 4895850"/>
              <a:gd name="connsiteX6" fmla="*/ 8139907 w 8139907"/>
              <a:gd name="connsiteY6" fmla="*/ 0 h 4895850"/>
              <a:gd name="connsiteX7" fmla="*/ 8139907 w 8139907"/>
              <a:gd name="connsiteY7" fmla="*/ 4429125 h 4895850"/>
              <a:gd name="connsiteX8" fmla="*/ 0 w 8139907"/>
              <a:gd name="connsiteY8" fmla="*/ 4895850 h 4895850"/>
              <a:gd name="connsiteX9" fmla="*/ 2382 w 8139907"/>
              <a:gd name="connsiteY9" fmla="*/ 0 h 4895850"/>
              <a:gd name="connsiteX0" fmla="*/ 182712 w 8139907"/>
              <a:gd name="connsiteY0" fmla="*/ 180020 h 4895850"/>
              <a:gd name="connsiteX1" fmla="*/ 182712 w 8139907"/>
              <a:gd name="connsiteY1" fmla="*/ 4717579 h 4895850"/>
              <a:gd name="connsiteX2" fmla="*/ 7959576 w 8139907"/>
              <a:gd name="connsiteY2" fmla="*/ 4248472 h 4895850"/>
              <a:gd name="connsiteX3" fmla="*/ 7959576 w 8139907"/>
              <a:gd name="connsiteY3" fmla="*/ 180020 h 4895850"/>
              <a:gd name="connsiteX4" fmla="*/ 182712 w 8139907"/>
              <a:gd name="connsiteY4" fmla="*/ 180020 h 4895850"/>
              <a:gd name="connsiteX5" fmla="*/ 2382 w 8139907"/>
              <a:gd name="connsiteY5" fmla="*/ 0 h 4895850"/>
              <a:gd name="connsiteX6" fmla="*/ 8139907 w 8139907"/>
              <a:gd name="connsiteY6" fmla="*/ 0 h 4895850"/>
              <a:gd name="connsiteX7" fmla="*/ 8139907 w 8139907"/>
              <a:gd name="connsiteY7" fmla="*/ 4429125 h 4895850"/>
              <a:gd name="connsiteX8" fmla="*/ 0 w 8139907"/>
              <a:gd name="connsiteY8" fmla="*/ 4895850 h 4895850"/>
              <a:gd name="connsiteX9" fmla="*/ 2382 w 8139907"/>
              <a:gd name="connsiteY9" fmla="*/ 0 h 4895850"/>
              <a:gd name="connsiteX0" fmla="*/ 182712 w 8142289"/>
              <a:gd name="connsiteY0" fmla="*/ 180020 h 4895850"/>
              <a:gd name="connsiteX1" fmla="*/ 182712 w 8142289"/>
              <a:gd name="connsiteY1" fmla="*/ 4717579 h 4895850"/>
              <a:gd name="connsiteX2" fmla="*/ 7959576 w 8142289"/>
              <a:gd name="connsiteY2" fmla="*/ 4248472 h 4895850"/>
              <a:gd name="connsiteX3" fmla="*/ 7959576 w 8142289"/>
              <a:gd name="connsiteY3" fmla="*/ 180020 h 4895850"/>
              <a:gd name="connsiteX4" fmla="*/ 182712 w 8142289"/>
              <a:gd name="connsiteY4" fmla="*/ 180020 h 4895850"/>
              <a:gd name="connsiteX5" fmla="*/ 2382 w 8142289"/>
              <a:gd name="connsiteY5" fmla="*/ 0 h 4895850"/>
              <a:gd name="connsiteX6" fmla="*/ 8139907 w 8142289"/>
              <a:gd name="connsiteY6" fmla="*/ 0 h 4895850"/>
              <a:gd name="connsiteX7" fmla="*/ 8142289 w 8142289"/>
              <a:gd name="connsiteY7" fmla="*/ 4891088 h 4895850"/>
              <a:gd name="connsiteX8" fmla="*/ 0 w 8142289"/>
              <a:gd name="connsiteY8" fmla="*/ 4895850 h 4895850"/>
              <a:gd name="connsiteX9" fmla="*/ 2382 w 8142289"/>
              <a:gd name="connsiteY9" fmla="*/ 0 h 4895850"/>
              <a:gd name="connsiteX0" fmla="*/ 182712 w 8142289"/>
              <a:gd name="connsiteY0" fmla="*/ 180020 h 4895850"/>
              <a:gd name="connsiteX1" fmla="*/ 182712 w 8142289"/>
              <a:gd name="connsiteY1" fmla="*/ 4717579 h 4895850"/>
              <a:gd name="connsiteX2" fmla="*/ 7959576 w 8142289"/>
              <a:gd name="connsiteY2" fmla="*/ 4717578 h 4895850"/>
              <a:gd name="connsiteX3" fmla="*/ 7959576 w 8142289"/>
              <a:gd name="connsiteY3" fmla="*/ 180020 h 4895850"/>
              <a:gd name="connsiteX4" fmla="*/ 182712 w 8142289"/>
              <a:gd name="connsiteY4" fmla="*/ 180020 h 4895850"/>
              <a:gd name="connsiteX5" fmla="*/ 2382 w 8142289"/>
              <a:gd name="connsiteY5" fmla="*/ 0 h 4895850"/>
              <a:gd name="connsiteX6" fmla="*/ 8139907 w 8142289"/>
              <a:gd name="connsiteY6" fmla="*/ 0 h 4895850"/>
              <a:gd name="connsiteX7" fmla="*/ 8142289 w 8142289"/>
              <a:gd name="connsiteY7" fmla="*/ 4891088 h 4895850"/>
              <a:gd name="connsiteX8" fmla="*/ 0 w 8142289"/>
              <a:gd name="connsiteY8" fmla="*/ 4895850 h 4895850"/>
              <a:gd name="connsiteX9" fmla="*/ 2382 w 8142289"/>
              <a:gd name="connsiteY9" fmla="*/ 0 h 489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2289" h="4895850">
                <a:moveTo>
                  <a:pt x="182712" y="180020"/>
                </a:moveTo>
                <a:lnTo>
                  <a:pt x="182712" y="4717579"/>
                </a:lnTo>
                <a:lnTo>
                  <a:pt x="7959576" y="4717578"/>
                </a:lnTo>
                <a:lnTo>
                  <a:pt x="7959576" y="180020"/>
                </a:lnTo>
                <a:lnTo>
                  <a:pt x="182712" y="180020"/>
                </a:lnTo>
                <a:close/>
                <a:moveTo>
                  <a:pt x="2382" y="0"/>
                </a:moveTo>
                <a:lnTo>
                  <a:pt x="8139907" y="0"/>
                </a:lnTo>
                <a:lnTo>
                  <a:pt x="8142289" y="4891088"/>
                </a:lnTo>
                <a:lnTo>
                  <a:pt x="0" y="4895850"/>
                </a:lnTo>
                <a:cubicBezTo>
                  <a:pt x="0" y="3419475"/>
                  <a:pt x="2382" y="1476375"/>
                  <a:pt x="2382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1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1852723"/>
            <a:ext cx="10374553" cy="4046353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FD488-4533-40F5-BF4B-8090E1F94A4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4613" y="1412268"/>
            <a:ext cx="11314690" cy="5077175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DBD0-5CA3-40C0-B9B8-441E5DE5332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mit großem Gestaltungsrahmen (ohne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32951" y="1413103"/>
            <a:ext cx="11333374" cy="4895555"/>
          </a:xfrm>
          <a:custGeom>
            <a:avLst/>
            <a:gdLst>
              <a:gd name="connsiteX0" fmla="*/ 195570 w 8152765"/>
              <a:gd name="connsiteY0" fmla="*/ 180020 h 4893945"/>
              <a:gd name="connsiteX1" fmla="*/ 195570 w 8152765"/>
              <a:gd name="connsiteY1" fmla="*/ 4248472 h 4893945"/>
              <a:gd name="connsiteX2" fmla="*/ 7972434 w 8152765"/>
              <a:gd name="connsiteY2" fmla="*/ 4248472 h 4893945"/>
              <a:gd name="connsiteX3" fmla="*/ 7972434 w 8152765"/>
              <a:gd name="connsiteY3" fmla="*/ 180020 h 4893945"/>
              <a:gd name="connsiteX4" fmla="*/ 195570 w 8152765"/>
              <a:gd name="connsiteY4" fmla="*/ 180020 h 4893945"/>
              <a:gd name="connsiteX5" fmla="*/ 15240 w 8152765"/>
              <a:gd name="connsiteY5" fmla="*/ 0 h 4893945"/>
              <a:gd name="connsiteX6" fmla="*/ 8152765 w 8152765"/>
              <a:gd name="connsiteY6" fmla="*/ 0 h 4893945"/>
              <a:gd name="connsiteX7" fmla="*/ 8152765 w 8152765"/>
              <a:gd name="connsiteY7" fmla="*/ 4429125 h 4893945"/>
              <a:gd name="connsiteX8" fmla="*/ 0 w 8152765"/>
              <a:gd name="connsiteY8" fmla="*/ 4893945 h 4893945"/>
              <a:gd name="connsiteX9" fmla="*/ 15240 w 8152765"/>
              <a:gd name="connsiteY9" fmla="*/ 0 h 4893945"/>
              <a:gd name="connsiteX0" fmla="*/ 180330 w 8137525"/>
              <a:gd name="connsiteY0" fmla="*/ 180020 h 4893945"/>
              <a:gd name="connsiteX1" fmla="*/ 180330 w 8137525"/>
              <a:gd name="connsiteY1" fmla="*/ 4248472 h 4893945"/>
              <a:gd name="connsiteX2" fmla="*/ 7957194 w 8137525"/>
              <a:gd name="connsiteY2" fmla="*/ 4248472 h 4893945"/>
              <a:gd name="connsiteX3" fmla="*/ 7957194 w 8137525"/>
              <a:gd name="connsiteY3" fmla="*/ 180020 h 4893945"/>
              <a:gd name="connsiteX4" fmla="*/ 180330 w 8137525"/>
              <a:gd name="connsiteY4" fmla="*/ 180020 h 4893945"/>
              <a:gd name="connsiteX5" fmla="*/ 0 w 8137525"/>
              <a:gd name="connsiteY5" fmla="*/ 0 h 4893945"/>
              <a:gd name="connsiteX6" fmla="*/ 8137525 w 8137525"/>
              <a:gd name="connsiteY6" fmla="*/ 0 h 4893945"/>
              <a:gd name="connsiteX7" fmla="*/ 8137525 w 8137525"/>
              <a:gd name="connsiteY7" fmla="*/ 4429125 h 4893945"/>
              <a:gd name="connsiteX8" fmla="*/ 3810 w 8137525"/>
              <a:gd name="connsiteY8" fmla="*/ 4893945 h 4893945"/>
              <a:gd name="connsiteX9" fmla="*/ 0 w 8137525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248472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684241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53717"/>
              <a:gd name="connsiteY0" fmla="*/ 180020 h 4893945"/>
              <a:gd name="connsiteX1" fmla="*/ 181282 w 8153717"/>
              <a:gd name="connsiteY1" fmla="*/ 4684241 h 4893945"/>
              <a:gd name="connsiteX2" fmla="*/ 7958146 w 8153717"/>
              <a:gd name="connsiteY2" fmla="*/ 4248472 h 4893945"/>
              <a:gd name="connsiteX3" fmla="*/ 7958146 w 8153717"/>
              <a:gd name="connsiteY3" fmla="*/ 180020 h 4893945"/>
              <a:gd name="connsiteX4" fmla="*/ 181282 w 8153717"/>
              <a:gd name="connsiteY4" fmla="*/ 180020 h 4893945"/>
              <a:gd name="connsiteX5" fmla="*/ 952 w 8153717"/>
              <a:gd name="connsiteY5" fmla="*/ 0 h 4893945"/>
              <a:gd name="connsiteX6" fmla="*/ 8138477 w 8153717"/>
              <a:gd name="connsiteY6" fmla="*/ 0 h 4893945"/>
              <a:gd name="connsiteX7" fmla="*/ 8153717 w 8153717"/>
              <a:gd name="connsiteY7" fmla="*/ 4893945 h 4893945"/>
              <a:gd name="connsiteX8" fmla="*/ 0 w 8153717"/>
              <a:gd name="connsiteY8" fmla="*/ 4893945 h 4893945"/>
              <a:gd name="connsiteX9" fmla="*/ 952 w 8153717"/>
              <a:gd name="connsiteY9" fmla="*/ 0 h 4893945"/>
              <a:gd name="connsiteX0" fmla="*/ 181282 w 8146097"/>
              <a:gd name="connsiteY0" fmla="*/ 180020 h 4901565"/>
              <a:gd name="connsiteX1" fmla="*/ 181282 w 8146097"/>
              <a:gd name="connsiteY1" fmla="*/ 4684241 h 4901565"/>
              <a:gd name="connsiteX2" fmla="*/ 7958146 w 8146097"/>
              <a:gd name="connsiteY2" fmla="*/ 4248472 h 4901565"/>
              <a:gd name="connsiteX3" fmla="*/ 7958146 w 8146097"/>
              <a:gd name="connsiteY3" fmla="*/ 180020 h 4901565"/>
              <a:gd name="connsiteX4" fmla="*/ 181282 w 8146097"/>
              <a:gd name="connsiteY4" fmla="*/ 180020 h 4901565"/>
              <a:gd name="connsiteX5" fmla="*/ 952 w 8146097"/>
              <a:gd name="connsiteY5" fmla="*/ 0 h 4901565"/>
              <a:gd name="connsiteX6" fmla="*/ 8138477 w 8146097"/>
              <a:gd name="connsiteY6" fmla="*/ 0 h 4901565"/>
              <a:gd name="connsiteX7" fmla="*/ 8146097 w 8146097"/>
              <a:gd name="connsiteY7" fmla="*/ 4901565 h 4901565"/>
              <a:gd name="connsiteX8" fmla="*/ 0 w 8146097"/>
              <a:gd name="connsiteY8" fmla="*/ 4893945 h 4901565"/>
              <a:gd name="connsiteX9" fmla="*/ 952 w 8146097"/>
              <a:gd name="connsiteY9" fmla="*/ 0 h 4901565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248472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674716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9959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3663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1335" h="4894421">
                <a:moveTo>
                  <a:pt x="180224" y="863175"/>
                </a:moveTo>
                <a:cubicBezTo>
                  <a:pt x="177402" y="2141626"/>
                  <a:pt x="184104" y="3439127"/>
                  <a:pt x="181282" y="4717578"/>
                </a:cubicBezTo>
                <a:lnTo>
                  <a:pt x="7960527" y="4717578"/>
                </a:lnTo>
                <a:cubicBezTo>
                  <a:pt x="7959733" y="3216965"/>
                  <a:pt x="7959998" y="2366433"/>
                  <a:pt x="7959204" y="865820"/>
                </a:cubicBezTo>
                <a:lnTo>
                  <a:pt x="180224" y="863175"/>
                </a:lnTo>
                <a:close/>
                <a:moveTo>
                  <a:pt x="952" y="0"/>
                </a:moveTo>
                <a:lnTo>
                  <a:pt x="8138477" y="0"/>
                </a:lnTo>
                <a:cubicBezTo>
                  <a:pt x="8139430" y="1631474"/>
                  <a:pt x="8140382" y="3262947"/>
                  <a:pt x="8141335" y="4894421"/>
                </a:cubicBezTo>
                <a:lnTo>
                  <a:pt x="0" y="4893945"/>
                </a:lnTo>
                <a:cubicBezTo>
                  <a:pt x="0" y="3417570"/>
                  <a:pt x="952" y="1476375"/>
                  <a:pt x="952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lIns="240084" tIns="168059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EEAFA-9006-4C14-A50E-A90B785824D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cxnSp>
        <p:nvCxnSpPr>
          <p:cNvPr id="5" name="Gerade Verbindung 59"/>
          <p:cNvCxnSpPr/>
          <p:nvPr userDrawn="1"/>
        </p:nvCxnSpPr>
        <p:spPr>
          <a:xfrm>
            <a:off x="911225" y="6130925"/>
            <a:ext cx="10375900" cy="0"/>
          </a:xfrm>
          <a:prstGeom prst="line">
            <a:avLst/>
          </a:prstGeom>
          <a:ln w="63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2509927"/>
            <a:ext cx="10374553" cy="3416723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9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135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mit Gestaltungsrahmen (ohne Ras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32951" y="1413104"/>
            <a:ext cx="11333374" cy="4430250"/>
          </a:xfrm>
          <a:custGeom>
            <a:avLst/>
            <a:gdLst>
              <a:gd name="connsiteX0" fmla="*/ 195570 w 8152765"/>
              <a:gd name="connsiteY0" fmla="*/ 180020 h 4893945"/>
              <a:gd name="connsiteX1" fmla="*/ 195570 w 8152765"/>
              <a:gd name="connsiteY1" fmla="*/ 4248472 h 4893945"/>
              <a:gd name="connsiteX2" fmla="*/ 7972434 w 8152765"/>
              <a:gd name="connsiteY2" fmla="*/ 4248472 h 4893945"/>
              <a:gd name="connsiteX3" fmla="*/ 7972434 w 8152765"/>
              <a:gd name="connsiteY3" fmla="*/ 180020 h 4893945"/>
              <a:gd name="connsiteX4" fmla="*/ 195570 w 8152765"/>
              <a:gd name="connsiteY4" fmla="*/ 180020 h 4893945"/>
              <a:gd name="connsiteX5" fmla="*/ 15240 w 8152765"/>
              <a:gd name="connsiteY5" fmla="*/ 0 h 4893945"/>
              <a:gd name="connsiteX6" fmla="*/ 8152765 w 8152765"/>
              <a:gd name="connsiteY6" fmla="*/ 0 h 4893945"/>
              <a:gd name="connsiteX7" fmla="*/ 8152765 w 8152765"/>
              <a:gd name="connsiteY7" fmla="*/ 4429125 h 4893945"/>
              <a:gd name="connsiteX8" fmla="*/ 0 w 8152765"/>
              <a:gd name="connsiteY8" fmla="*/ 4893945 h 4893945"/>
              <a:gd name="connsiteX9" fmla="*/ 15240 w 8152765"/>
              <a:gd name="connsiteY9" fmla="*/ 0 h 4893945"/>
              <a:gd name="connsiteX0" fmla="*/ 180330 w 8137525"/>
              <a:gd name="connsiteY0" fmla="*/ 180020 h 4893945"/>
              <a:gd name="connsiteX1" fmla="*/ 180330 w 8137525"/>
              <a:gd name="connsiteY1" fmla="*/ 4248472 h 4893945"/>
              <a:gd name="connsiteX2" fmla="*/ 7957194 w 8137525"/>
              <a:gd name="connsiteY2" fmla="*/ 4248472 h 4893945"/>
              <a:gd name="connsiteX3" fmla="*/ 7957194 w 8137525"/>
              <a:gd name="connsiteY3" fmla="*/ 180020 h 4893945"/>
              <a:gd name="connsiteX4" fmla="*/ 180330 w 8137525"/>
              <a:gd name="connsiteY4" fmla="*/ 180020 h 4893945"/>
              <a:gd name="connsiteX5" fmla="*/ 0 w 8137525"/>
              <a:gd name="connsiteY5" fmla="*/ 0 h 4893945"/>
              <a:gd name="connsiteX6" fmla="*/ 8137525 w 8137525"/>
              <a:gd name="connsiteY6" fmla="*/ 0 h 4893945"/>
              <a:gd name="connsiteX7" fmla="*/ 8137525 w 8137525"/>
              <a:gd name="connsiteY7" fmla="*/ 4429125 h 4893945"/>
              <a:gd name="connsiteX8" fmla="*/ 3810 w 8137525"/>
              <a:gd name="connsiteY8" fmla="*/ 4893945 h 4893945"/>
              <a:gd name="connsiteX9" fmla="*/ 0 w 8137525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248472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38477"/>
              <a:gd name="connsiteY0" fmla="*/ 180020 h 4893945"/>
              <a:gd name="connsiteX1" fmla="*/ 181282 w 8138477"/>
              <a:gd name="connsiteY1" fmla="*/ 4684241 h 4893945"/>
              <a:gd name="connsiteX2" fmla="*/ 7958146 w 8138477"/>
              <a:gd name="connsiteY2" fmla="*/ 4248472 h 4893945"/>
              <a:gd name="connsiteX3" fmla="*/ 7958146 w 8138477"/>
              <a:gd name="connsiteY3" fmla="*/ 180020 h 4893945"/>
              <a:gd name="connsiteX4" fmla="*/ 181282 w 8138477"/>
              <a:gd name="connsiteY4" fmla="*/ 180020 h 4893945"/>
              <a:gd name="connsiteX5" fmla="*/ 952 w 8138477"/>
              <a:gd name="connsiteY5" fmla="*/ 0 h 4893945"/>
              <a:gd name="connsiteX6" fmla="*/ 8138477 w 8138477"/>
              <a:gd name="connsiteY6" fmla="*/ 0 h 4893945"/>
              <a:gd name="connsiteX7" fmla="*/ 8138477 w 8138477"/>
              <a:gd name="connsiteY7" fmla="*/ 4429125 h 4893945"/>
              <a:gd name="connsiteX8" fmla="*/ 0 w 8138477"/>
              <a:gd name="connsiteY8" fmla="*/ 4893945 h 4893945"/>
              <a:gd name="connsiteX9" fmla="*/ 952 w 8138477"/>
              <a:gd name="connsiteY9" fmla="*/ 0 h 4893945"/>
              <a:gd name="connsiteX0" fmla="*/ 181282 w 8153717"/>
              <a:gd name="connsiteY0" fmla="*/ 180020 h 4893945"/>
              <a:gd name="connsiteX1" fmla="*/ 181282 w 8153717"/>
              <a:gd name="connsiteY1" fmla="*/ 4684241 h 4893945"/>
              <a:gd name="connsiteX2" fmla="*/ 7958146 w 8153717"/>
              <a:gd name="connsiteY2" fmla="*/ 4248472 h 4893945"/>
              <a:gd name="connsiteX3" fmla="*/ 7958146 w 8153717"/>
              <a:gd name="connsiteY3" fmla="*/ 180020 h 4893945"/>
              <a:gd name="connsiteX4" fmla="*/ 181282 w 8153717"/>
              <a:gd name="connsiteY4" fmla="*/ 180020 h 4893945"/>
              <a:gd name="connsiteX5" fmla="*/ 952 w 8153717"/>
              <a:gd name="connsiteY5" fmla="*/ 0 h 4893945"/>
              <a:gd name="connsiteX6" fmla="*/ 8138477 w 8153717"/>
              <a:gd name="connsiteY6" fmla="*/ 0 h 4893945"/>
              <a:gd name="connsiteX7" fmla="*/ 8153717 w 8153717"/>
              <a:gd name="connsiteY7" fmla="*/ 4893945 h 4893945"/>
              <a:gd name="connsiteX8" fmla="*/ 0 w 8153717"/>
              <a:gd name="connsiteY8" fmla="*/ 4893945 h 4893945"/>
              <a:gd name="connsiteX9" fmla="*/ 952 w 8153717"/>
              <a:gd name="connsiteY9" fmla="*/ 0 h 4893945"/>
              <a:gd name="connsiteX0" fmla="*/ 181282 w 8146097"/>
              <a:gd name="connsiteY0" fmla="*/ 180020 h 4901565"/>
              <a:gd name="connsiteX1" fmla="*/ 181282 w 8146097"/>
              <a:gd name="connsiteY1" fmla="*/ 4684241 h 4901565"/>
              <a:gd name="connsiteX2" fmla="*/ 7958146 w 8146097"/>
              <a:gd name="connsiteY2" fmla="*/ 4248472 h 4901565"/>
              <a:gd name="connsiteX3" fmla="*/ 7958146 w 8146097"/>
              <a:gd name="connsiteY3" fmla="*/ 180020 h 4901565"/>
              <a:gd name="connsiteX4" fmla="*/ 181282 w 8146097"/>
              <a:gd name="connsiteY4" fmla="*/ 180020 h 4901565"/>
              <a:gd name="connsiteX5" fmla="*/ 952 w 8146097"/>
              <a:gd name="connsiteY5" fmla="*/ 0 h 4901565"/>
              <a:gd name="connsiteX6" fmla="*/ 8138477 w 8146097"/>
              <a:gd name="connsiteY6" fmla="*/ 0 h 4901565"/>
              <a:gd name="connsiteX7" fmla="*/ 8146097 w 8146097"/>
              <a:gd name="connsiteY7" fmla="*/ 4901565 h 4901565"/>
              <a:gd name="connsiteX8" fmla="*/ 0 w 8146097"/>
              <a:gd name="connsiteY8" fmla="*/ 4893945 h 4901565"/>
              <a:gd name="connsiteX9" fmla="*/ 952 w 8146097"/>
              <a:gd name="connsiteY9" fmla="*/ 0 h 4901565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248472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58146 w 8141335"/>
              <a:gd name="connsiteY2" fmla="*/ 4674716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1282 w 8141335"/>
              <a:gd name="connsiteY0" fmla="*/ 180020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1282 w 8141335"/>
              <a:gd name="connsiteY4" fmla="*/ 180020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8146 w 8141335"/>
              <a:gd name="connsiteY3" fmla="*/ 1800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9749 w 8141335"/>
              <a:gd name="connsiteY0" fmla="*/ 848887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9749 w 8141335"/>
              <a:gd name="connsiteY4" fmla="*/ 848887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49679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684241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9959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3663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681859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1282 w 8141335"/>
              <a:gd name="connsiteY1" fmla="*/ 4717578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9749 w 8141335"/>
              <a:gd name="connsiteY1" fmla="*/ 4251911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0527 w 8141335"/>
              <a:gd name="connsiteY2" fmla="*/ 4717578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2908 w 8141335"/>
              <a:gd name="connsiteY2" fmla="*/ 4427065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62908 w 8141335"/>
              <a:gd name="connsiteY2" fmla="*/ 4248471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80224 w 8141335"/>
              <a:gd name="connsiteY0" fmla="*/ 863175 h 4894421"/>
              <a:gd name="connsiteX1" fmla="*/ 182605 w 8141335"/>
              <a:gd name="connsiteY1" fmla="*/ 4249529 h 4894421"/>
              <a:gd name="connsiteX2" fmla="*/ 7958146 w 8141335"/>
              <a:gd name="connsiteY2" fmla="*/ 4248471 h 4894421"/>
              <a:gd name="connsiteX3" fmla="*/ 7959204 w 8141335"/>
              <a:gd name="connsiteY3" fmla="*/ 865820 h 4894421"/>
              <a:gd name="connsiteX4" fmla="*/ 180224 w 8141335"/>
              <a:gd name="connsiteY4" fmla="*/ 863175 h 4894421"/>
              <a:gd name="connsiteX5" fmla="*/ 952 w 8141335"/>
              <a:gd name="connsiteY5" fmla="*/ 0 h 4894421"/>
              <a:gd name="connsiteX6" fmla="*/ 8138477 w 8141335"/>
              <a:gd name="connsiteY6" fmla="*/ 0 h 4894421"/>
              <a:gd name="connsiteX7" fmla="*/ 8141335 w 8141335"/>
              <a:gd name="connsiteY7" fmla="*/ 4894421 h 4894421"/>
              <a:gd name="connsiteX8" fmla="*/ 0 w 8141335"/>
              <a:gd name="connsiteY8" fmla="*/ 4893945 h 4894421"/>
              <a:gd name="connsiteX9" fmla="*/ 952 w 8141335"/>
              <a:gd name="connsiteY9" fmla="*/ 0 h 4894421"/>
              <a:gd name="connsiteX0" fmla="*/ 179272 w 8140383"/>
              <a:gd name="connsiteY0" fmla="*/ 863175 h 4894421"/>
              <a:gd name="connsiteX1" fmla="*/ 181653 w 8140383"/>
              <a:gd name="connsiteY1" fmla="*/ 4249529 h 4894421"/>
              <a:gd name="connsiteX2" fmla="*/ 7957194 w 8140383"/>
              <a:gd name="connsiteY2" fmla="*/ 4248471 h 4894421"/>
              <a:gd name="connsiteX3" fmla="*/ 7958252 w 8140383"/>
              <a:gd name="connsiteY3" fmla="*/ 865820 h 4894421"/>
              <a:gd name="connsiteX4" fmla="*/ 179272 w 8140383"/>
              <a:gd name="connsiteY4" fmla="*/ 863175 h 4894421"/>
              <a:gd name="connsiteX5" fmla="*/ 0 w 8140383"/>
              <a:gd name="connsiteY5" fmla="*/ 0 h 4894421"/>
              <a:gd name="connsiteX6" fmla="*/ 8137525 w 8140383"/>
              <a:gd name="connsiteY6" fmla="*/ 0 h 4894421"/>
              <a:gd name="connsiteX7" fmla="*/ 8140383 w 8140383"/>
              <a:gd name="connsiteY7" fmla="*/ 4894421 h 4894421"/>
              <a:gd name="connsiteX8" fmla="*/ 18098 w 8140383"/>
              <a:gd name="connsiteY8" fmla="*/ 4427220 h 4894421"/>
              <a:gd name="connsiteX9" fmla="*/ 0 w 8140383"/>
              <a:gd name="connsiteY9" fmla="*/ 0 h 4894421"/>
              <a:gd name="connsiteX0" fmla="*/ 179272 w 8140383"/>
              <a:gd name="connsiteY0" fmla="*/ 863175 h 4894421"/>
              <a:gd name="connsiteX1" fmla="*/ 181653 w 8140383"/>
              <a:gd name="connsiteY1" fmla="*/ 4249529 h 4894421"/>
              <a:gd name="connsiteX2" fmla="*/ 7957194 w 8140383"/>
              <a:gd name="connsiteY2" fmla="*/ 4248471 h 4894421"/>
              <a:gd name="connsiteX3" fmla="*/ 7958252 w 8140383"/>
              <a:gd name="connsiteY3" fmla="*/ 865820 h 4894421"/>
              <a:gd name="connsiteX4" fmla="*/ 179272 w 8140383"/>
              <a:gd name="connsiteY4" fmla="*/ 863175 h 4894421"/>
              <a:gd name="connsiteX5" fmla="*/ 0 w 8140383"/>
              <a:gd name="connsiteY5" fmla="*/ 0 h 4894421"/>
              <a:gd name="connsiteX6" fmla="*/ 8137525 w 8140383"/>
              <a:gd name="connsiteY6" fmla="*/ 0 h 4894421"/>
              <a:gd name="connsiteX7" fmla="*/ 8140383 w 8140383"/>
              <a:gd name="connsiteY7" fmla="*/ 4894421 h 4894421"/>
              <a:gd name="connsiteX8" fmla="*/ 8573 w 8140383"/>
              <a:gd name="connsiteY8" fmla="*/ 4427220 h 4894421"/>
              <a:gd name="connsiteX9" fmla="*/ 0 w 8140383"/>
              <a:gd name="connsiteY9" fmla="*/ 0 h 4894421"/>
              <a:gd name="connsiteX0" fmla="*/ 179272 w 8140383"/>
              <a:gd name="connsiteY0" fmla="*/ 863175 h 4427220"/>
              <a:gd name="connsiteX1" fmla="*/ 181653 w 8140383"/>
              <a:gd name="connsiteY1" fmla="*/ 4249529 h 4427220"/>
              <a:gd name="connsiteX2" fmla="*/ 7957194 w 8140383"/>
              <a:gd name="connsiteY2" fmla="*/ 4248471 h 4427220"/>
              <a:gd name="connsiteX3" fmla="*/ 7958252 w 8140383"/>
              <a:gd name="connsiteY3" fmla="*/ 865820 h 4427220"/>
              <a:gd name="connsiteX4" fmla="*/ 179272 w 8140383"/>
              <a:gd name="connsiteY4" fmla="*/ 863175 h 4427220"/>
              <a:gd name="connsiteX5" fmla="*/ 0 w 8140383"/>
              <a:gd name="connsiteY5" fmla="*/ 0 h 4427220"/>
              <a:gd name="connsiteX6" fmla="*/ 8137525 w 8140383"/>
              <a:gd name="connsiteY6" fmla="*/ 0 h 4427220"/>
              <a:gd name="connsiteX7" fmla="*/ 8140383 w 8140383"/>
              <a:gd name="connsiteY7" fmla="*/ 4418171 h 4427220"/>
              <a:gd name="connsiteX8" fmla="*/ 8573 w 8140383"/>
              <a:gd name="connsiteY8" fmla="*/ 4427220 h 4427220"/>
              <a:gd name="connsiteX9" fmla="*/ 0 w 8140383"/>
              <a:gd name="connsiteY9" fmla="*/ 0 h 4427220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252 w 8140383"/>
              <a:gd name="connsiteY3" fmla="*/ 865820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18171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252 w 8140383"/>
              <a:gd name="connsiteY3" fmla="*/ 865820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25315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  <a:gd name="connsiteX0" fmla="*/ 179272 w 8140383"/>
              <a:gd name="connsiteY0" fmla="*/ 863175 h 4429601"/>
              <a:gd name="connsiteX1" fmla="*/ 181653 w 8140383"/>
              <a:gd name="connsiteY1" fmla="*/ 4249529 h 4429601"/>
              <a:gd name="connsiteX2" fmla="*/ 7957194 w 8140383"/>
              <a:gd name="connsiteY2" fmla="*/ 4248471 h 4429601"/>
              <a:gd name="connsiteX3" fmla="*/ 7958665 w 8140383"/>
              <a:gd name="connsiteY3" fmla="*/ 865894 h 4429601"/>
              <a:gd name="connsiteX4" fmla="*/ 179272 w 8140383"/>
              <a:gd name="connsiteY4" fmla="*/ 863175 h 4429601"/>
              <a:gd name="connsiteX5" fmla="*/ 0 w 8140383"/>
              <a:gd name="connsiteY5" fmla="*/ 0 h 4429601"/>
              <a:gd name="connsiteX6" fmla="*/ 8137525 w 8140383"/>
              <a:gd name="connsiteY6" fmla="*/ 0 h 4429601"/>
              <a:gd name="connsiteX7" fmla="*/ 8140383 w 8140383"/>
              <a:gd name="connsiteY7" fmla="*/ 4425315 h 4429601"/>
              <a:gd name="connsiteX8" fmla="*/ 1430 w 8140383"/>
              <a:gd name="connsiteY8" fmla="*/ 4429601 h 4429601"/>
              <a:gd name="connsiteX9" fmla="*/ 0 w 8140383"/>
              <a:gd name="connsiteY9" fmla="*/ 0 h 4429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40383" h="4429601">
                <a:moveTo>
                  <a:pt x="179272" y="863175"/>
                </a:moveTo>
                <a:cubicBezTo>
                  <a:pt x="176450" y="2141626"/>
                  <a:pt x="184475" y="2971078"/>
                  <a:pt x="181653" y="4249529"/>
                </a:cubicBezTo>
                <a:lnTo>
                  <a:pt x="7957194" y="4248471"/>
                </a:lnTo>
                <a:cubicBezTo>
                  <a:pt x="7956400" y="2747858"/>
                  <a:pt x="7959459" y="2366507"/>
                  <a:pt x="7958665" y="865894"/>
                </a:cubicBezTo>
                <a:lnTo>
                  <a:pt x="179272" y="863175"/>
                </a:lnTo>
                <a:close/>
                <a:moveTo>
                  <a:pt x="0" y="0"/>
                </a:moveTo>
                <a:lnTo>
                  <a:pt x="8137525" y="0"/>
                </a:lnTo>
                <a:cubicBezTo>
                  <a:pt x="8138478" y="1631474"/>
                  <a:pt x="8139430" y="2793841"/>
                  <a:pt x="8140383" y="4425315"/>
                </a:cubicBezTo>
                <a:lnTo>
                  <a:pt x="1430" y="4429601"/>
                </a:lnTo>
                <a:cubicBezTo>
                  <a:pt x="1430" y="2953226"/>
                  <a:pt x="0" y="1476375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lIns="240084" tIns="168059"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911899" y="2509927"/>
            <a:ext cx="10374553" cy="2936558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A6B2-A8C4-411F-BA9B-821AA05E4B4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ED3DD-936B-4A71-A0E0-1D88B344718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anzseit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 txBox="1">
            <a:spLocks noGrp="1"/>
          </p:cNvSpPr>
          <p:nvPr userDrawn="1"/>
        </p:nvSpPr>
        <p:spPr bwMode="auto">
          <a:xfrm>
            <a:off x="436563" y="6562725"/>
            <a:ext cx="7685087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de-DE" sz="700"/>
              <a:t>Quelle, TT.MM.JJ, Pfad (Eingabe über "Einfügen &gt; Kopf- und Fußzeile")</a:t>
            </a:r>
          </a:p>
        </p:txBody>
      </p:sp>
      <p:sp>
        <p:nvSpPr>
          <p:cNvPr id="4" name="Bildplatzhalter 1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8350" cy="6859588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platzhal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enplatzhalter 5"/>
          <p:cNvSpPr>
            <a:spLocks noGrp="1"/>
          </p:cNvSpPr>
          <p:nvPr>
            <p:ph type="media" sz="quarter" idx="10"/>
          </p:nvPr>
        </p:nvSpPr>
        <p:spPr>
          <a:xfrm>
            <a:off x="0" y="873328"/>
            <a:ext cx="12198350" cy="5112934"/>
          </a:xfr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Mediaclip durch Klicken auf Symbol hinzufügen</a:t>
            </a:r>
            <a:endParaRPr lang="de-DE" noProof="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127" y="1341562"/>
            <a:ext cx="12198096" cy="551723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0982325" y="6562725"/>
            <a:ext cx="768350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D0373-E900-49E0-9E69-E3AE52E389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911899" y="1989301"/>
            <a:ext cx="5101552" cy="187626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241384" indent="0">
              <a:buNone/>
              <a:defRPr/>
            </a:lvl2pPr>
            <a:lvl3pPr marL="482769" indent="0">
              <a:buNone/>
              <a:defRPr/>
            </a:lvl3pPr>
            <a:lvl4pPr marL="724153" indent="0">
              <a:buNone/>
              <a:defRPr/>
            </a:lvl4pPr>
            <a:lvl5pPr marL="952833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675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apiteltren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127" y="1341562"/>
            <a:ext cx="12198096" cy="551723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0982325" y="6562725"/>
            <a:ext cx="768350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D0373-E900-49E0-9E69-E3AE52E389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911899" y="1989301"/>
            <a:ext cx="5101552" cy="1876262"/>
          </a:xfr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241384" indent="0">
              <a:buNone/>
              <a:defRPr/>
            </a:lvl2pPr>
            <a:lvl3pPr marL="482769" indent="0">
              <a:buNone/>
              <a:defRPr/>
            </a:lvl3pPr>
            <a:lvl4pPr marL="724153" indent="0">
              <a:buNone/>
              <a:defRPr/>
            </a:lvl4pPr>
            <a:lvl5pPr marL="952833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09497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apiteltren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127" y="1341562"/>
            <a:ext cx="12198096" cy="551723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10982325" y="6562725"/>
            <a:ext cx="768350" cy="1809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D0373-E900-49E0-9E69-E3AE52E389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171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EF83FCB-D158-4817-9E53-419A5A8E4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623"/>
            <a:ext cx="9148763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59C2CEA-9C4B-49B8-A187-90DE86219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872"/>
            <a:ext cx="9148763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FD65268-17EB-4AD2-8910-C545ED614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43BD-E3D8-46CF-95ED-3227C73F4BD0}" type="datetimeFigureOut">
              <a:rPr lang="de-DE" smtClean="0"/>
              <a:t>21.05.2022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D9E115C-CAF4-49EC-91B6-C881FE12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4686953-D2A7-4B52-A3C2-2FE48763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88AA2-492C-4EC1-BEB9-B52793CEC7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86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341" y="1412268"/>
            <a:ext cx="11314690" cy="507717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241A1-C670-4E9A-B415-C77AFEEBC41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 bwMode="auto">
          <a:xfrm>
            <a:off x="433388" y="251917"/>
            <a:ext cx="844708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Infok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7251303" y="1452349"/>
            <a:ext cx="4455614" cy="621795"/>
          </a:xfrm>
          <a:ln w="76200" cap="sq">
            <a:solidFill>
              <a:schemeClr val="accent1"/>
            </a:solidFill>
            <a:miter lim="800000"/>
          </a:ln>
        </p:spPr>
        <p:txBody>
          <a:bodyPr wrap="square" lIns="192067" tIns="192067" rIns="192067" bIns="192067">
            <a:spAutoFit/>
          </a:bodyPr>
          <a:lstStyle>
            <a:lvl1pPr marL="0" indent="0">
              <a:buFontTx/>
              <a:buNone/>
              <a:defRPr sz="15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platzhalter 5"/>
          <p:cNvSpPr>
            <a:spLocks noGrp="1"/>
          </p:cNvSpPr>
          <p:nvPr>
            <p:ph type="body" sz="quarter" idx="14"/>
          </p:nvPr>
        </p:nvSpPr>
        <p:spPr>
          <a:xfrm>
            <a:off x="7251303" y="2360847"/>
            <a:ext cx="4455614" cy="621795"/>
          </a:xfrm>
          <a:ln w="76200" cap="sq">
            <a:solidFill>
              <a:schemeClr val="tx2"/>
            </a:solidFill>
            <a:miter lim="800000"/>
          </a:ln>
        </p:spPr>
        <p:txBody>
          <a:bodyPr wrap="square" lIns="192067" tIns="192067" rIns="192067" bIns="192067">
            <a:spAutoFit/>
          </a:bodyPr>
          <a:lstStyle>
            <a:lvl1pPr marL="0" indent="0">
              <a:buFontTx/>
              <a:buNone/>
              <a:defRPr sz="15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128D8-8418-4709-A685-1457A1D8E15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31341" y="1412268"/>
            <a:ext cx="5582109" cy="507717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6F655-629C-4241-ADA5-279B7F6532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8610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31341" y="1412268"/>
            <a:ext cx="5582109" cy="507717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6178998" y="1412268"/>
            <a:ext cx="5582109" cy="507717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4495443" y="1405234"/>
            <a:ext cx="7251775" cy="507774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432000" y="1411200"/>
            <a:ext cx="3890441" cy="5077175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47942-F30A-4F25-9090-F2A6663A284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432951" y="1413103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0" name="Bildplatzhalter 19"/>
          <p:cNvSpPr>
            <a:spLocks noGrp="1"/>
          </p:cNvSpPr>
          <p:nvPr>
            <p:ph type="pic" sz="quarter" idx="14"/>
          </p:nvPr>
        </p:nvSpPr>
        <p:spPr>
          <a:xfrm>
            <a:off x="432951" y="4041068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1" name="Bildplatzhalter 19"/>
          <p:cNvSpPr>
            <a:spLocks noGrp="1"/>
          </p:cNvSpPr>
          <p:nvPr>
            <p:ph type="pic" sz="quarter" idx="15"/>
          </p:nvPr>
        </p:nvSpPr>
        <p:spPr>
          <a:xfrm>
            <a:off x="4266746" y="1413103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3" name="Bildplatzhalter 19"/>
          <p:cNvSpPr>
            <a:spLocks noGrp="1"/>
          </p:cNvSpPr>
          <p:nvPr>
            <p:ph type="pic" sz="quarter" idx="17"/>
          </p:nvPr>
        </p:nvSpPr>
        <p:spPr>
          <a:xfrm>
            <a:off x="8100541" y="1413103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Bildplatzhalter 19"/>
          <p:cNvSpPr>
            <a:spLocks noGrp="1"/>
          </p:cNvSpPr>
          <p:nvPr>
            <p:ph type="pic" sz="quarter" idx="18"/>
          </p:nvPr>
        </p:nvSpPr>
        <p:spPr>
          <a:xfrm>
            <a:off x="8100541" y="4041068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2" name="Bildplatzhalter 19"/>
          <p:cNvSpPr>
            <a:spLocks noGrp="1"/>
          </p:cNvSpPr>
          <p:nvPr>
            <p:ph type="pic" sz="quarter" idx="19"/>
          </p:nvPr>
        </p:nvSpPr>
        <p:spPr>
          <a:xfrm>
            <a:off x="4266746" y="4041068"/>
            <a:ext cx="3654000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CB3AC-993B-46C1-8E34-A2CFAE45F93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3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7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Bilder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432951" y="1413102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9"/>
          <p:cNvSpPr>
            <a:spLocks noGrp="1"/>
          </p:cNvSpPr>
          <p:nvPr>
            <p:ph type="pic" sz="quarter" idx="14"/>
          </p:nvPr>
        </p:nvSpPr>
        <p:spPr>
          <a:xfrm>
            <a:off x="432951" y="4019865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1" name="Bildplatzhalter 19"/>
          <p:cNvSpPr>
            <a:spLocks noGrp="1"/>
          </p:cNvSpPr>
          <p:nvPr>
            <p:ph type="pic" sz="quarter" idx="15"/>
          </p:nvPr>
        </p:nvSpPr>
        <p:spPr>
          <a:xfrm>
            <a:off x="4267988" y="1413102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2" name="Bildplatzhalter 19"/>
          <p:cNvSpPr>
            <a:spLocks noGrp="1"/>
          </p:cNvSpPr>
          <p:nvPr>
            <p:ph type="pic" sz="quarter" idx="16"/>
          </p:nvPr>
        </p:nvSpPr>
        <p:spPr>
          <a:xfrm>
            <a:off x="4267988" y="4019865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Bildplatzhalter 19"/>
          <p:cNvSpPr>
            <a:spLocks noGrp="1"/>
          </p:cNvSpPr>
          <p:nvPr>
            <p:ph type="pic" sz="quarter" idx="17"/>
          </p:nvPr>
        </p:nvSpPr>
        <p:spPr>
          <a:xfrm>
            <a:off x="8103025" y="1413102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Bildplatzhalter 19"/>
          <p:cNvSpPr>
            <a:spLocks noGrp="1"/>
          </p:cNvSpPr>
          <p:nvPr>
            <p:ph type="pic" sz="quarter" idx="18"/>
          </p:nvPr>
        </p:nvSpPr>
        <p:spPr>
          <a:xfrm>
            <a:off x="8103025" y="4013362"/>
            <a:ext cx="3654000" cy="2112489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9"/>
          </p:nvPr>
        </p:nvSpPr>
        <p:spPr>
          <a:xfrm>
            <a:off x="432950" y="3654934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21"/>
          </p:nvPr>
        </p:nvSpPr>
        <p:spPr>
          <a:xfrm>
            <a:off x="8103024" y="3651683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22"/>
          </p:nvPr>
        </p:nvSpPr>
        <p:spPr>
          <a:xfrm>
            <a:off x="432950" y="6261698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23"/>
          </p:nvPr>
        </p:nvSpPr>
        <p:spPr>
          <a:xfrm>
            <a:off x="4267987" y="6261698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" name="Textplatzhalter 4"/>
          <p:cNvSpPr>
            <a:spLocks noGrp="1"/>
          </p:cNvSpPr>
          <p:nvPr>
            <p:ph type="body" sz="quarter" idx="24"/>
          </p:nvPr>
        </p:nvSpPr>
        <p:spPr>
          <a:xfrm>
            <a:off x="8103024" y="6251942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25"/>
          </p:nvPr>
        </p:nvSpPr>
        <p:spPr>
          <a:xfrm>
            <a:off x="4267987" y="3654934"/>
            <a:ext cx="3654000" cy="239686"/>
          </a:xfr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A313E-A458-4A0B-90C9-02BA30E303F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3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1" name="Fußzeilenplatzhalter 20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9"/>
          <p:cNvSpPr>
            <a:spLocks noGrp="1"/>
          </p:cNvSpPr>
          <p:nvPr>
            <p:ph type="pic" sz="quarter" idx="13"/>
          </p:nvPr>
        </p:nvSpPr>
        <p:spPr>
          <a:xfrm>
            <a:off x="431800" y="1412875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Bildplatzhalter 19"/>
          <p:cNvSpPr>
            <a:spLocks noGrp="1"/>
          </p:cNvSpPr>
          <p:nvPr>
            <p:ph type="pic" sz="quarter" idx="14"/>
          </p:nvPr>
        </p:nvSpPr>
        <p:spPr>
          <a:xfrm>
            <a:off x="432950" y="404653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5" name="Bildplatzhalter 19"/>
          <p:cNvSpPr>
            <a:spLocks noGrp="1"/>
          </p:cNvSpPr>
          <p:nvPr>
            <p:ph type="pic" sz="quarter" idx="15"/>
          </p:nvPr>
        </p:nvSpPr>
        <p:spPr>
          <a:xfrm>
            <a:off x="3304749" y="141226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6" name="Bildplatzhalter 19"/>
          <p:cNvSpPr>
            <a:spLocks noGrp="1"/>
          </p:cNvSpPr>
          <p:nvPr>
            <p:ph type="pic" sz="quarter" idx="16"/>
          </p:nvPr>
        </p:nvSpPr>
        <p:spPr>
          <a:xfrm>
            <a:off x="3304749" y="404653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7" name="Bildplatzhalter 19"/>
          <p:cNvSpPr>
            <a:spLocks noGrp="1"/>
          </p:cNvSpPr>
          <p:nvPr>
            <p:ph type="pic" sz="quarter" idx="17"/>
          </p:nvPr>
        </p:nvSpPr>
        <p:spPr>
          <a:xfrm>
            <a:off x="6176548" y="141226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8" name="Bildplatzhalter 19"/>
          <p:cNvSpPr>
            <a:spLocks noGrp="1"/>
          </p:cNvSpPr>
          <p:nvPr>
            <p:ph type="pic" sz="quarter" idx="18"/>
          </p:nvPr>
        </p:nvSpPr>
        <p:spPr>
          <a:xfrm>
            <a:off x="6176548" y="404653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9" name="Bildplatzhalter 19"/>
          <p:cNvSpPr>
            <a:spLocks noGrp="1"/>
          </p:cNvSpPr>
          <p:nvPr>
            <p:ph type="pic" sz="quarter" idx="19"/>
          </p:nvPr>
        </p:nvSpPr>
        <p:spPr>
          <a:xfrm>
            <a:off x="9048346" y="141226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20"/>
          </p:nvPr>
        </p:nvSpPr>
        <p:spPr>
          <a:xfrm>
            <a:off x="9048346" y="4046538"/>
            <a:ext cx="2691249" cy="2448000"/>
          </a:xfrm>
          <a:prstGeom prst="rect">
            <a:avLst/>
          </a:prstGeom>
          <a:solidFill>
            <a:schemeClr val="accent6"/>
          </a:solidFill>
        </p:spPr>
        <p:txBody>
          <a:bodyPr lIns="120042" tIns="62422" rIns="120042" bIns="62422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5D8F4-E880-49CA-A3FC-FE713449ACE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433388" y="251917"/>
            <a:ext cx="8447087" cy="527050"/>
          </a:xfrm>
        </p:spPr>
        <p:txBody>
          <a:bodyPr anchor="b" anchorCtr="0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1" name="Textplatzhalter 22"/>
          <p:cNvSpPr>
            <a:spLocks noGrp="1"/>
          </p:cNvSpPr>
          <p:nvPr>
            <p:ph type="body" sz="quarter" idx="12"/>
          </p:nvPr>
        </p:nvSpPr>
        <p:spPr>
          <a:xfrm>
            <a:off x="432000" y="763200"/>
            <a:ext cx="8448475" cy="649438"/>
          </a:xfrm>
        </p:spPr>
        <p:txBody>
          <a:bodyPr tIns="0"/>
          <a:lstStyle>
            <a:lvl1pPr marL="0" indent="0">
              <a:lnSpc>
                <a:spcPct val="90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marL="609813" indent="0">
              <a:buNone/>
              <a:defRPr sz="2800"/>
            </a:lvl2pPr>
            <a:lvl3pPr marL="1219627" indent="0">
              <a:buNone/>
              <a:defRPr sz="2800"/>
            </a:lvl3pPr>
            <a:lvl4pPr marL="1829440" indent="0">
              <a:buNone/>
              <a:defRPr sz="2800"/>
            </a:lvl4pPr>
            <a:lvl5pPr marL="2439253" indent="0">
              <a:buNone/>
              <a:defRPr sz="28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33388" y="251917"/>
            <a:ext cx="844708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3388" y="1411200"/>
            <a:ext cx="11314112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400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82325" y="6562725"/>
            <a:ext cx="768350" cy="1809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defTabSz="1219627" fontAlgn="auto">
              <a:spcBef>
                <a:spcPts val="0"/>
              </a:spcBef>
              <a:spcAft>
                <a:spcPts val="0"/>
              </a:spcAft>
              <a:defRPr sz="7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79D697-3035-4F2F-B16E-891DBDA1D75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11163" y="6598146"/>
            <a:ext cx="612006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/>
              <a:t>JJJJ-MM-TT_hh-mmUhr_Dokumentenname_Kürzel des Erstellers.Dateierweiterung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12" y="386882"/>
            <a:ext cx="2732839" cy="4417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84" r:id="rId14"/>
    <p:sldLayoutId id="2147483685" r:id="rId15"/>
    <p:sldLayoutId id="2147483686" r:id="rId16"/>
    <p:sldLayoutId id="2147483687" r:id="rId17"/>
    <p:sldLayoutId id="2147483661" r:id="rId18"/>
    <p:sldLayoutId id="2147483660" r:id="rId19"/>
    <p:sldLayoutId id="2147483688" r:id="rId20"/>
    <p:sldLayoutId id="2147483659" r:id="rId21"/>
    <p:sldLayoutId id="2147483658" r:id="rId22"/>
    <p:sldLayoutId id="2147483681" r:id="rId23"/>
    <p:sldLayoutId id="2147483682" r:id="rId24"/>
    <p:sldLayoutId id="2147483689" r:id="rId25"/>
    <p:sldLayoutId id="2147483690" r:id="rId26"/>
    <p:sldLayoutId id="2147483691" r:id="rId27"/>
    <p:sldLayoutId id="2147483692" r:id="rId28"/>
  </p:sldLayoutIdLst>
  <p:hf hdr="0" dt="0"/>
  <p:txStyles>
    <p:titleStyle>
      <a:lvl1pPr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2pPr>
      <a:lvl3pPr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3pPr>
      <a:lvl4pPr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4pPr>
      <a:lvl5pPr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5pPr>
      <a:lvl6pPr marL="457200"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6pPr>
      <a:lvl7pPr marL="914400"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7pPr>
      <a:lvl8pPr marL="1371600"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8pPr>
      <a:lvl9pPr marL="1828800" algn="l" defTabSz="1219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charset="0"/>
        </a:defRPr>
      </a:lvl9pPr>
    </p:titleStyle>
    <p:bodyStyle>
      <a:lvl1pPr marL="241300" indent="-241300" algn="l" defTabSz="1219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82600" indent="-241300" algn="l" defTabSz="1219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241300" algn="l" defTabSz="1219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52500" indent="-228600" algn="l" defTabSz="1219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93800" indent="-241300" algn="l" defTabSz="1219200" rtl="0" eaLnBrk="1" fontAlgn="base" hangingPunct="1">
        <a:lnSpc>
          <a:spcPct val="95000"/>
        </a:lnSpc>
        <a:spcBef>
          <a:spcPct val="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973" indent="-304907" algn="l" defTabSz="1219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787" indent="-304907" algn="l" defTabSz="1219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600" indent="-304907" algn="l" defTabSz="1219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414" indent="-304907" algn="l" defTabSz="1219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813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627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440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253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9067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880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694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507" algn="l" defTabSz="121962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" userDrawn="1">
          <p15:clr>
            <a:srgbClr val="F26B43"/>
          </p15:clr>
        </p15:guide>
        <p15:guide id="2" pos="74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0275278-3DD9-6477-93E4-6F4258B39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773" y="2061642"/>
            <a:ext cx="9148763" cy="1512168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de-DE" altLang="de-DE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Statement </a:t>
            </a:r>
            <a:r>
              <a:rPr lang="de-DE" altLang="de-DE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von</a:t>
            </a:r>
            <a:r>
              <a:rPr lang="de-DE" altLang="de-DE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de-DE" altLang="de-DE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e-DE" altLang="de-DE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Dr. </a:t>
            </a:r>
            <a:r>
              <a:rPr lang="de-DE" altLang="de-DE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Rowena Arzt 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72D44204-52F1-0180-80F2-653A2417B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5368" y="3717826"/>
            <a:ext cx="9148763" cy="1656145"/>
          </a:xfrm>
        </p:spPr>
        <p:txBody>
          <a:bodyPr/>
          <a:lstStyle/>
          <a:p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Bereichsleitung Messen, WZF GmbH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9A9B76D1-4E53-B932-4B18-7C27F1CB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88AA2-492C-4EC1-BEB9-B52793CEC76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60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88AA2-492C-4EC1-BEB9-B52793CEC763}" type="slidenum">
              <a:rPr lang="de-DE" smtClean="0"/>
              <a:t>2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12 </a:t>
            </a:r>
            <a:r>
              <a:rPr lang="en-GB" sz="2400" dirty="0" err="1" smtClean="0"/>
              <a:t>Messehallen</a:t>
            </a:r>
            <a:r>
              <a:rPr lang="en-GB" sz="2400" dirty="0" smtClean="0"/>
              <a:t> und </a:t>
            </a:r>
            <a:r>
              <a:rPr lang="en-GB" sz="2400" dirty="0" smtClean="0"/>
              <a:t>3 </a:t>
            </a:r>
            <a:r>
              <a:rPr lang="en-GB" sz="2400" dirty="0" err="1" smtClean="0"/>
              <a:t>Eingänge</a:t>
            </a:r>
            <a:endParaRPr lang="en-GB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b="16409"/>
          <a:stretch/>
        </p:blipFill>
        <p:spPr>
          <a:xfrm>
            <a:off x="481450" y="1369298"/>
            <a:ext cx="8498045" cy="50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9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9" y="1058084"/>
            <a:ext cx="10058400" cy="565785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688AA2-492C-4EC1-BEB9-B52793CEC763}" type="slidenum">
              <a:rPr lang="de-DE" smtClean="0"/>
              <a:t>3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Mehr als 1.300 Aussteller aus 60 Ländern</a:t>
            </a:r>
            <a:endParaRPr lang="de-DE" sz="2400" dirty="0"/>
          </a:p>
        </p:txBody>
      </p:sp>
      <p:sp>
        <p:nvSpPr>
          <p:cNvPr id="9" name="Rechteck 8"/>
          <p:cNvSpPr/>
          <p:nvPr/>
        </p:nvSpPr>
        <p:spPr>
          <a:xfrm>
            <a:off x="6747247" y="907216"/>
            <a:ext cx="4235078" cy="108241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GB" sz="1000" b="1" dirty="0" smtClean="0">
              <a:solidFill>
                <a:schemeClr val="bg1"/>
              </a:solidFill>
            </a:endParaRPr>
          </a:p>
        </p:txBody>
      </p:sp>
      <p:sp>
        <p:nvSpPr>
          <p:cNvPr id="2" name="Ellipse 1"/>
          <p:cNvSpPr/>
          <p:nvPr/>
        </p:nvSpPr>
        <p:spPr>
          <a:xfrm>
            <a:off x="8357615" y="2770632"/>
            <a:ext cx="2638103" cy="181129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4000">
                <a:schemeClr val="accent4"/>
              </a:gs>
              <a:gs pos="83000">
                <a:schemeClr val="tx2">
                  <a:lumMod val="60000"/>
                  <a:lumOff val="4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8100000" scaled="1"/>
            <a:tileRect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de-DE" sz="2000" b="1" dirty="0" smtClean="0">
                <a:solidFill>
                  <a:schemeClr val="bg1"/>
                </a:solidFill>
              </a:rPr>
              <a:t>Vor-registrierte Besucher aus 127 Ländern</a:t>
            </a:r>
            <a:endParaRPr lang="de-DE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77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220197" y="1405234"/>
            <a:ext cx="5527021" cy="5077740"/>
          </a:xfrm>
        </p:spPr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32000" y="1411200"/>
            <a:ext cx="5784740" cy="5077175"/>
          </a:xfrm>
        </p:spPr>
        <p:txBody>
          <a:bodyPr/>
          <a:lstStyle/>
          <a:p>
            <a:r>
              <a:rPr lang="de-DE" sz="2400" dirty="0" smtClean="0"/>
              <a:t>Start-ups präsentieren sich auf 700 qm Ausstellungsfläche</a:t>
            </a:r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smtClean="0"/>
              <a:t>Alle Plätze beim Deutschen geförderten Gemeinschaftsstand vergeben</a:t>
            </a:r>
          </a:p>
          <a:p>
            <a:endParaRPr lang="de-DE" sz="2400" dirty="0" smtClean="0"/>
          </a:p>
          <a:p>
            <a:r>
              <a:rPr lang="de-DE" sz="2400" b="1" dirty="0" smtClean="0">
                <a:solidFill>
                  <a:schemeClr val="accent1"/>
                </a:solidFill>
              </a:rPr>
              <a:t>Neu: </a:t>
            </a:r>
            <a:r>
              <a:rPr lang="de-DE" sz="2400" dirty="0" smtClean="0"/>
              <a:t>Internationaler Start-up-Pavillon</a:t>
            </a:r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b="1" dirty="0" smtClean="0">
                <a:solidFill>
                  <a:schemeClr val="accent1"/>
                </a:solidFill>
              </a:rPr>
              <a:t>Neu: </a:t>
            </a:r>
            <a:r>
              <a:rPr lang="de-DE" sz="2400" dirty="0" smtClean="0"/>
              <a:t>Bühne „</a:t>
            </a:r>
            <a:r>
              <a:rPr lang="de-DE" sz="2400" dirty="0" err="1" smtClean="0"/>
              <a:t>Fresh</a:t>
            </a:r>
            <a:r>
              <a:rPr lang="de-DE" sz="2400" dirty="0" smtClean="0"/>
              <a:t> </a:t>
            </a:r>
            <a:r>
              <a:rPr lang="de-DE" sz="2400" dirty="0" err="1" smtClean="0"/>
              <a:t>Ideas</a:t>
            </a:r>
            <a:r>
              <a:rPr lang="de-DE" sz="2400" dirty="0" smtClean="0"/>
              <a:t> Stage“ mit zahlreichen Präsentation von Mittwoch bis Freitag</a:t>
            </a:r>
          </a:p>
          <a:p>
            <a:endParaRPr lang="de-DE" sz="2400" dirty="0" smtClean="0"/>
          </a:p>
          <a:p>
            <a:r>
              <a:rPr lang="de-DE" sz="2400" b="1" dirty="0" smtClean="0">
                <a:solidFill>
                  <a:schemeClr val="accent1"/>
                </a:solidFill>
              </a:rPr>
              <a:t>Neu: </a:t>
            </a:r>
            <a:r>
              <a:rPr lang="de-DE" sz="2400" dirty="0" smtClean="0"/>
              <a:t>Interzoo </a:t>
            </a:r>
            <a:r>
              <a:rPr lang="de-DE" sz="2400" dirty="0" err="1" smtClean="0"/>
              <a:t>Fresh</a:t>
            </a:r>
            <a:r>
              <a:rPr lang="de-DE" sz="2400" dirty="0" smtClean="0"/>
              <a:t> </a:t>
            </a:r>
            <a:r>
              <a:rPr lang="de-DE" sz="2400" dirty="0" err="1" smtClean="0"/>
              <a:t>Ideas</a:t>
            </a:r>
            <a:r>
              <a:rPr lang="de-DE" sz="2400" dirty="0" smtClean="0"/>
              <a:t> Contest am Freitag, 27. Mai von 11:30 – 13:00 Uhr</a:t>
            </a:r>
            <a:endParaRPr lang="de-DE" sz="2400" dirty="0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5EEEAFA-9006-4C14-A50E-A90B785824DA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Neue Formate</a:t>
            </a:r>
            <a:r>
              <a:rPr lang="de-DE" sz="2400" dirty="0" smtClean="0"/>
              <a:t> für S</a:t>
            </a:r>
            <a:r>
              <a:rPr lang="de-DE" sz="2400" dirty="0" smtClean="0"/>
              <a:t>tart-up-Unternehmen</a:t>
            </a:r>
            <a:endParaRPr lang="de-DE" sz="24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Pavillons </a:t>
            </a:r>
            <a:r>
              <a:rPr lang="de-DE" dirty="0"/>
              <a:t>u</a:t>
            </a:r>
            <a:r>
              <a:rPr lang="de-DE" dirty="0" smtClean="0"/>
              <a:t>nd die </a:t>
            </a:r>
            <a:r>
              <a:rPr lang="de-DE" dirty="0" err="1" smtClean="0"/>
              <a:t>Fresh</a:t>
            </a:r>
            <a:r>
              <a:rPr lang="de-DE" dirty="0" smtClean="0"/>
              <a:t> </a:t>
            </a:r>
            <a:r>
              <a:rPr lang="de-DE" dirty="0" err="1" smtClean="0"/>
              <a:t>Ideas</a:t>
            </a:r>
            <a:r>
              <a:rPr lang="de-DE" dirty="0" smtClean="0"/>
              <a:t> Stage in Halle 11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0" b="-1"/>
          <a:stretch/>
        </p:blipFill>
        <p:spPr>
          <a:xfrm>
            <a:off x="6236728" y="3944104"/>
            <a:ext cx="5530478" cy="252109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t="6879" b="4901"/>
          <a:stretch/>
        </p:blipFill>
        <p:spPr>
          <a:xfrm>
            <a:off x="6206254" y="1357499"/>
            <a:ext cx="555490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47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411200"/>
            <a:ext cx="5379143" cy="5077175"/>
          </a:xfrm>
        </p:spPr>
        <p:txBody>
          <a:bodyPr/>
          <a:lstStyle/>
          <a:p>
            <a:r>
              <a:rPr lang="de-DE" sz="2400" dirty="0" smtClean="0"/>
              <a:t>Initiiert von </a:t>
            </a:r>
            <a:r>
              <a:rPr lang="de-DE" sz="2400" dirty="0" smtClean="0"/>
              <a:t>ZZF/WZF in 2018</a:t>
            </a:r>
          </a:p>
          <a:p>
            <a:endParaRPr lang="de-DE" sz="2400" dirty="0" smtClean="0"/>
          </a:p>
          <a:p>
            <a:r>
              <a:rPr lang="de-DE" sz="2400" b="1" dirty="0" smtClean="0">
                <a:solidFill>
                  <a:schemeClr val="accent1"/>
                </a:solidFill>
              </a:rPr>
              <a:t>Ziel:</a:t>
            </a:r>
            <a:r>
              <a:rPr lang="de-DE" sz="2400" dirty="0" smtClean="0"/>
              <a:t> </a:t>
            </a:r>
            <a:r>
              <a:rPr lang="de-DE" sz="2400" dirty="0" smtClean="0"/>
              <a:t>Aufbereitung von Information rund um das Thema Nachhaltigkeit und nachhaltige Entwicklung in der Heimtierbranche</a:t>
            </a:r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b="1" dirty="0" smtClean="0">
                <a:solidFill>
                  <a:schemeClr val="accent1"/>
                </a:solidFill>
              </a:rPr>
              <a:t>Interzoo Sustainability Session </a:t>
            </a:r>
            <a:r>
              <a:rPr lang="de-DE" sz="2400" dirty="0" smtClean="0"/>
              <a:t>Heute von 13:00 – 15:00 Uhr,</a:t>
            </a:r>
            <a:br>
              <a:rPr lang="de-DE" sz="2400" dirty="0" smtClean="0"/>
            </a:br>
            <a:r>
              <a:rPr lang="de-DE" sz="2400" dirty="0" smtClean="0"/>
              <a:t>Raum St. Petersburg, NCC Ost</a:t>
            </a:r>
          </a:p>
          <a:p>
            <a:endParaRPr lang="de-DE" sz="2400" dirty="0" smtClean="0"/>
          </a:p>
          <a:p>
            <a:r>
              <a:rPr lang="de-DE" sz="2400" b="1" dirty="0" smtClean="0">
                <a:solidFill>
                  <a:schemeClr val="accent1"/>
                </a:solidFill>
              </a:rPr>
              <a:t>Nachhaltigkeits</a:t>
            </a:r>
            <a:r>
              <a:rPr lang="de-DE" sz="2400" b="1" dirty="0" smtClean="0">
                <a:solidFill>
                  <a:schemeClr val="accent1"/>
                </a:solidFill>
              </a:rPr>
              <a:t>studie</a:t>
            </a:r>
            <a:r>
              <a:rPr lang="de-DE" sz="2400" dirty="0" smtClean="0"/>
              <a:t> erhältlich </a:t>
            </a:r>
            <a:r>
              <a:rPr lang="de-DE" sz="2400" dirty="0" smtClean="0"/>
              <a:t>auf der Interzoo-Academy-Website</a:t>
            </a:r>
            <a:endParaRPr lang="de-DE" sz="2400" dirty="0" smtClean="0"/>
          </a:p>
          <a:p>
            <a:endParaRPr lang="de-DE" sz="2400" dirty="0" smtClean="0"/>
          </a:p>
          <a:p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7E47942-F30A-4F25-9090-F2A6663A2843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smtClean="0"/>
              <a:t>Interzoo Nachhaltigkeitsinitiative</a:t>
            </a:r>
            <a:endParaRPr lang="de-DE" sz="24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Inhaltsplatzhalter 2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8" r="11478"/>
          <a:stretch>
            <a:fillRect/>
          </a:stretch>
        </p:blipFill>
        <p:spPr>
          <a:xfrm>
            <a:off x="6170613" y="1404938"/>
            <a:ext cx="5576887" cy="507841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3FFD69C3-5416-4148-AFA6-BFB54C1E2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07" y="1420705"/>
            <a:ext cx="3214687" cy="7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5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35" y="1290250"/>
            <a:ext cx="7615999" cy="5076825"/>
          </a:xfr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Verbindung von realem und digitalem Messeerlebnis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2AA241A1-C670-4E9A-B415-C77AFEEBC417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err="1" smtClean="0"/>
              <a:t>Neue</a:t>
            </a:r>
            <a:r>
              <a:rPr lang="en-GB" sz="2400" dirty="0" smtClean="0"/>
              <a:t> Interzoo </a:t>
            </a:r>
            <a:r>
              <a:rPr lang="en-GB" sz="2400" dirty="0" smtClean="0"/>
              <a:t>App</a:t>
            </a:r>
            <a:endParaRPr lang="en-GB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4" y="2061642"/>
            <a:ext cx="3213770" cy="321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AD0373-E900-49E0-9E69-E3AE52E38992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xmlns="" id="{4A911A8B-7106-44BF-1979-2992835600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2591" y="3789834"/>
            <a:ext cx="6411412" cy="1876262"/>
          </a:xfrm>
        </p:spPr>
        <p:txBody>
          <a:bodyPr/>
          <a:lstStyle/>
          <a:p>
            <a:endParaRPr lang="de-DE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de-DE" sz="3600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Interzoo 2022</a:t>
            </a:r>
          </a:p>
          <a:p>
            <a:r>
              <a:rPr lang="de-DE" sz="3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Erleben Sie die internationale Heimtierbranche!</a:t>
            </a:r>
            <a:endParaRPr lang="de-DE" sz="3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hmessen-PowerPoint-Master_16zu9">
  <a:themeElements>
    <a:clrScheme name="Interzoo">
      <a:dk1>
        <a:sysClr val="windowText" lastClr="000000"/>
      </a:dk1>
      <a:lt1>
        <a:sysClr val="window" lastClr="FFFFFF"/>
      </a:lt1>
      <a:dk2>
        <a:srgbClr val="50AE30"/>
      </a:dk2>
      <a:lt2>
        <a:srgbClr val="B1B3B4"/>
      </a:lt2>
      <a:accent1>
        <a:srgbClr val="006446"/>
      </a:accent1>
      <a:accent2>
        <a:srgbClr val="E2001A"/>
      </a:accent2>
      <a:accent3>
        <a:srgbClr val="009DE0"/>
      </a:accent3>
      <a:accent4>
        <a:srgbClr val="50AE30"/>
      </a:accent4>
      <a:accent5>
        <a:srgbClr val="FFDC00"/>
      </a:accent5>
      <a:accent6>
        <a:srgbClr val="D9DADB"/>
      </a:accent6>
      <a:hlink>
        <a:srgbClr val="006446"/>
      </a:hlink>
      <a:folHlink>
        <a:srgbClr val="50AE30"/>
      </a:folHlink>
    </a:clrScheme>
    <a:fontScheme name="Nürnberg Mes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bg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5000"/>
          </a:lnSpc>
          <a:defRPr sz="1000" b="1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 sz="15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C2934106-C276-4710-B116-6ADFBFDD4D81}" vid="{85B83752-4EEF-48D6-B25D-1F9C84CC824D}"/>
    </a:ext>
  </a:extLst>
</a:theme>
</file>

<file path=ppt/theme/theme2.xml><?xml version="1.0" encoding="utf-8"?>
<a:theme xmlns:a="http://schemas.openxmlformats.org/drawingml/2006/main" name="Larissa">
  <a:themeElements>
    <a:clrScheme name="Nürnberg Messe 2">
      <a:dk1>
        <a:sysClr val="windowText" lastClr="000000"/>
      </a:dk1>
      <a:lt1>
        <a:sysClr val="window" lastClr="FFFFFF"/>
      </a:lt1>
      <a:dk2>
        <a:srgbClr val="E5EBEE"/>
      </a:dk2>
      <a:lt2>
        <a:srgbClr val="B1B3B4"/>
      </a:lt2>
      <a:accent1>
        <a:srgbClr val="FF5014"/>
      </a:accent1>
      <a:accent2>
        <a:srgbClr val="FF9672"/>
      </a:accent2>
      <a:accent3>
        <a:srgbClr val="58585A"/>
      </a:accent3>
      <a:accent4>
        <a:srgbClr val="87888A"/>
      </a:accent4>
      <a:accent5>
        <a:srgbClr val="B1B3B4"/>
      </a:accent5>
      <a:accent6>
        <a:srgbClr val="D9DADB"/>
      </a:accent6>
      <a:hlink>
        <a:srgbClr val="000000"/>
      </a:hlink>
      <a:folHlink>
        <a:srgbClr val="000000"/>
      </a:folHlink>
    </a:clrScheme>
    <a:fontScheme name="Nürnberg Mes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Nürnberg Messe 2">
      <a:dk1>
        <a:sysClr val="windowText" lastClr="000000"/>
      </a:dk1>
      <a:lt1>
        <a:sysClr val="window" lastClr="FFFFFF"/>
      </a:lt1>
      <a:dk2>
        <a:srgbClr val="E5EBEE"/>
      </a:dk2>
      <a:lt2>
        <a:srgbClr val="B1B3B4"/>
      </a:lt2>
      <a:accent1>
        <a:srgbClr val="FF5014"/>
      </a:accent1>
      <a:accent2>
        <a:srgbClr val="FF9672"/>
      </a:accent2>
      <a:accent3>
        <a:srgbClr val="58585A"/>
      </a:accent3>
      <a:accent4>
        <a:srgbClr val="87888A"/>
      </a:accent4>
      <a:accent5>
        <a:srgbClr val="B1B3B4"/>
      </a:accent5>
      <a:accent6>
        <a:srgbClr val="D9DADB"/>
      </a:accent6>
      <a:hlink>
        <a:srgbClr val="000000"/>
      </a:hlink>
      <a:folHlink>
        <a:srgbClr val="000000"/>
      </a:folHlink>
    </a:clrScheme>
    <a:fontScheme name="Nürnberg Mes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Interzoo_2022</Template>
  <TotalTime>0</TotalTime>
  <Words>144</Words>
  <Application>Microsoft Office PowerPoint</Application>
  <PresentationFormat>Benutzerdefiniert</PresentationFormat>
  <Paragraphs>36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Segoe UI</vt:lpstr>
      <vt:lpstr>Fachmessen-PowerPoint-Master_16zu9</vt:lpstr>
      <vt:lpstr>Statement von Dr. Rowena Arzt </vt:lpstr>
      <vt:lpstr>12 Messehallen und 3 Eingänge</vt:lpstr>
      <vt:lpstr>Mehr als 1.300 Aussteller aus 60 Ländern</vt:lpstr>
      <vt:lpstr>Neue Formate für Start-up-Unternehmen</vt:lpstr>
      <vt:lpstr>Interzoo Nachhaltigkeitsinitiative</vt:lpstr>
      <vt:lpstr>Neue Interzoo App</vt:lpstr>
      <vt:lpstr>PowerPoint-Präsentation</vt:lpstr>
    </vt:vector>
  </TitlesOfParts>
  <Company>NürnbergMesse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Biehl, Jennifer</dc:creator>
  <cp:lastModifiedBy>Rowena Arzt</cp:lastModifiedBy>
  <cp:revision>43</cp:revision>
  <cp:lastPrinted>2015-08-12T10:41:10Z</cp:lastPrinted>
  <dcterms:created xsi:type="dcterms:W3CDTF">2021-11-03T13:32:19Z</dcterms:created>
  <dcterms:modified xsi:type="dcterms:W3CDTF">2022-05-21T08:39:14Z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0x0101001A3E007253292E40A92DAE762A04FD8F</vt:lpwstr>
  </property>
</Properties>
</file>