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1" r:id="rId3"/>
    <p:sldId id="260" r:id="rId4"/>
    <p:sldId id="293" r:id="rId5"/>
  </p:sldIdLst>
  <p:sldSz cx="12198350" cy="6859588"/>
  <p:notesSz cx="6797675" cy="9926638"/>
  <p:defaultTextStyle>
    <a:defPPr>
      <a:defRPr lang="de-DE"/>
    </a:defPPr>
    <a:lvl1pPr algn="l" defTabSz="1219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600" indent="-152400" algn="l" defTabSz="1219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200" indent="-304800" algn="l" defTabSz="1219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0" indent="-457200" algn="l" defTabSz="1219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400" indent="-609600" algn="l" defTabSz="1219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4097">
          <p15:clr>
            <a:srgbClr val="A4A3A4"/>
          </p15:clr>
        </p15:guide>
        <p15:guide id="3" orient="horz" pos="455">
          <p15:clr>
            <a:srgbClr val="A4A3A4"/>
          </p15:clr>
        </p15:guide>
        <p15:guide id="4" orient="horz" pos="2549">
          <p15:clr>
            <a:srgbClr val="A4A3A4"/>
          </p15:clr>
        </p15:guide>
        <p15:guide id="5" orient="horz" pos="2435">
          <p15:clr>
            <a:srgbClr val="A4A3A4"/>
          </p15:clr>
        </p15:guide>
        <p15:guide id="6" pos="7412">
          <p15:clr>
            <a:srgbClr val="A4A3A4"/>
          </p15:clr>
        </p15:guide>
        <p15:guide id="7" pos="272">
          <p15:clr>
            <a:srgbClr val="A4A3A4"/>
          </p15:clr>
        </p15:guide>
        <p15:guide id="8" pos="3788">
          <p15:clr>
            <a:srgbClr val="A4A3A4"/>
          </p15:clr>
        </p15:guide>
        <p15:guide id="9" pos="3896">
          <p15:clr>
            <a:srgbClr val="A4A3A4"/>
          </p15:clr>
        </p15:guide>
        <p15:guide id="10" pos="5594">
          <p15:clr>
            <a:srgbClr val="A4A3A4"/>
          </p15:clr>
        </p15:guide>
        <p15:guide id="11" pos="5708">
          <p15:clr>
            <a:srgbClr val="A4A3A4"/>
          </p15:clr>
        </p15:guide>
        <p15:guide id="12" pos="1976">
          <p15:clr>
            <a:srgbClr val="A4A3A4"/>
          </p15:clr>
        </p15:guide>
        <p15:guide id="13" pos="2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00"/>
    <a:srgbClr val="9E9105"/>
    <a:srgbClr val="5B670A"/>
    <a:srgbClr val="107A7A"/>
    <a:srgbClr val="004E67"/>
    <a:srgbClr val="003F75"/>
    <a:srgbClr val="5D587A"/>
    <a:srgbClr val="6B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79" autoAdjust="0"/>
  </p:normalViewPr>
  <p:slideViewPr>
    <p:cSldViewPr>
      <p:cViewPr varScale="1">
        <p:scale>
          <a:sx n="114" d="100"/>
          <a:sy n="114" d="100"/>
        </p:scale>
        <p:origin x="468" y="114"/>
      </p:cViewPr>
      <p:guideLst>
        <p:guide orient="horz" pos="890"/>
        <p:guide orient="horz" pos="4097"/>
        <p:guide orient="horz" pos="455"/>
        <p:guide orient="horz" pos="2549"/>
        <p:guide orient="horz" pos="2435"/>
        <p:guide pos="7412"/>
        <p:guide pos="272"/>
        <p:guide pos="3788"/>
        <p:guide pos="3896"/>
        <p:guide pos="5594"/>
        <p:guide pos="5708"/>
        <p:guide pos="1976"/>
        <p:guide pos="209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0AE3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8.99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C95-40D3-87E2-EF37925FD5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15.14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C95-40D3-87E2-EF37925FD5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17.41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C95-40D3-87E2-EF37925FD5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C95-40D3-87E2-EF37925FD5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18.00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C95-40D3-87E2-EF37925FD5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24.97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C95-40D3-87E2-EF37925FD5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32.73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C95-40D3-87E2-EF37925FD5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34.70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C95-40D3-87E2-EF37925FD57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34.87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95-40D3-87E2-EF37925FD5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51.44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95-40D3-87E2-EF37925FD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Romania</c:v>
                </c:pt>
                <c:pt idx="1">
                  <c:v>Ukraine</c:v>
                </c:pt>
                <c:pt idx="2">
                  <c:v>Spain</c:v>
                </c:pt>
                <c:pt idx="3">
                  <c:v>Poland</c:v>
                </c:pt>
                <c:pt idx="4">
                  <c:v>Turkey</c:v>
                </c:pt>
                <c:pt idx="5">
                  <c:v>United Kingdom</c:v>
                </c:pt>
                <c:pt idx="6">
                  <c:v>France</c:v>
                </c:pt>
                <c:pt idx="7">
                  <c:v>Germany</c:v>
                </c:pt>
                <c:pt idx="8">
                  <c:v>Italy</c:v>
                </c:pt>
                <c:pt idx="9">
                  <c:v>Russia</c:v>
                </c:pt>
              </c:strCache>
            </c:strRef>
          </c:cat>
          <c:val>
            <c:numRef>
              <c:f>Tabelle1!$B$2:$B$11</c:f>
              <c:numCache>
                <c:formatCode>#,##0.00</c:formatCode>
                <c:ptCount val="10"/>
                <c:pt idx="0">
                  <c:v>8.9849999999999994</c:v>
                </c:pt>
                <c:pt idx="1">
                  <c:v>15.136299999999999</c:v>
                </c:pt>
                <c:pt idx="2">
                  <c:v>17.410700000000002</c:v>
                </c:pt>
                <c:pt idx="3">
                  <c:v>17.552099999999999</c:v>
                </c:pt>
                <c:pt idx="4">
                  <c:v>18.003499999999999</c:v>
                </c:pt>
                <c:pt idx="5">
                  <c:v>24.965900000000001</c:v>
                </c:pt>
                <c:pt idx="6">
                  <c:v>32.731400000000001</c:v>
                </c:pt>
                <c:pt idx="7">
                  <c:v>34.700000000000003</c:v>
                </c:pt>
                <c:pt idx="8">
                  <c:v>34.868600000000001</c:v>
                </c:pt>
                <c:pt idx="9">
                  <c:v>51.441000000000003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7-4F3D-BC41-FBB21190CC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956176"/>
        <c:axId val="323952016"/>
      </c:barChart>
      <c:catAx>
        <c:axId val="32395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3952016"/>
        <c:crosses val="autoZero"/>
        <c:auto val="1"/>
        <c:lblAlgn val="ctr"/>
        <c:lblOffset val="100"/>
        <c:noMultiLvlLbl val="0"/>
      </c:catAx>
      <c:valAx>
        <c:axId val="323952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32395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38466674885204E-2"/>
          <c:y val="3.3011221457864295E-2"/>
          <c:w val="0.92570350019260761"/>
          <c:h val="0.8469728998622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6,003</a:t>
                    </a:r>
                    <a:r>
                      <a:rPr lang="en-US" sz="11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orbel" pitchFamily="34" charset="0"/>
                      </a:rPr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#,##0.0</c:formatCode>
                <c:ptCount val="1"/>
                <c:pt idx="0">
                  <c:v>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2-48D7-8427-547C4EA1053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5,933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#,##0.0</c:formatCode>
                <c:ptCount val="1"/>
                <c:pt idx="0">
                  <c:v>5932.8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2-48D7-8427-547C4EA1053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5,115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#,##0.0</c:formatCode>
                <c:ptCount val="1"/>
                <c:pt idx="0">
                  <c:v>5114.8999999999996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02-48D7-8427-547C4EA1053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3,490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#,##0.0</c:formatCode>
                <c:ptCount val="1"/>
                <c:pt idx="0">
                  <c:v>3490.1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02-48D7-8427-547C4EA1053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3,092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#,##0.0</c:formatCode>
                <c:ptCount val="1"/>
                <c:pt idx="0">
                  <c:v>3092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2-48D7-8427-547C4EA10533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1,827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Tabelle1!$G$2</c:f>
              <c:numCache>
                <c:formatCode>#,##0.0</c:formatCode>
                <c:ptCount val="1"/>
                <c:pt idx="0">
                  <c:v>1826.9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02-48D7-8427-547C4EA10533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1,457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Tabelle1!$H$2</c:f>
              <c:numCache>
                <c:formatCode>#,##0.0</c:formatCode>
                <c:ptCount val="1"/>
                <c:pt idx="0">
                  <c:v>1456.7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02-48D7-8427-547C4EA10533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1,191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Tabelle1!$I$2</c:f>
              <c:numCache>
                <c:formatCode>#,##0.0</c:formatCode>
                <c:ptCount val="1"/>
                <c:pt idx="0">
                  <c:v>1191.0999999999999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02-48D7-8427-547C4EA10533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Tabelle1!$J$2</c:f>
              <c:numCache>
                <c:formatCode>#,##0.0</c:formatCode>
                <c:ptCount val="1"/>
                <c:pt idx="0">
                  <c:v>971.4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2-48D7-8427-547C4EA10533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E02-48D7-8427-547C4EA10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Tabelle1!$K$2</c:f>
              <c:numCache>
                <c:formatCode>#,##0.0</c:formatCode>
                <c:ptCount val="1"/>
                <c:pt idx="0">
                  <c:v>815.2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02-48D7-8427-547C4EA10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04207"/>
        <c:axId val="282078415"/>
      </c:barChart>
      <c:catAx>
        <c:axId val="2821042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078415"/>
        <c:crosses val="autoZero"/>
        <c:auto val="1"/>
        <c:lblAlgn val="ctr"/>
        <c:lblOffset val="100"/>
        <c:noMultiLvlLbl val="0"/>
      </c:catAx>
      <c:valAx>
        <c:axId val="282078415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8210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49757846817304E-2"/>
          <c:y val="0.89959074484269641"/>
          <c:w val="0.90125027526539547"/>
          <c:h val="5.2119934955172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1715059055117"/>
          <c:y val="0.10014843133929434"/>
          <c:w val="0.75454847440944883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0AE3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1,133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6E4-4F95-B65E-323D0BEE3F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3,713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6E4-4F95-B65E-323D0BEE3F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7,404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6E4-4F95-B65E-323D0BEE3F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11,731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6E4-4F95-B65E-323D0BEE3F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22,985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E4-4F95-B65E-323D0BEE3F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29,783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E4-4F95-B65E-323D0BEE3F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58,444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E4-4F95-B65E-323D0BEE3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Middle East and Africa</c:v>
                </c:pt>
                <c:pt idx="1">
                  <c:v>Australasia</c:v>
                </c:pt>
                <c:pt idx="2">
                  <c:v>Eastern Europe</c:v>
                </c:pt>
                <c:pt idx="3">
                  <c:v>Latin America</c:v>
                </c:pt>
                <c:pt idx="4">
                  <c:v>Asia Pacific</c:v>
                </c:pt>
                <c:pt idx="5">
                  <c:v>Western Europe</c:v>
                </c:pt>
                <c:pt idx="6">
                  <c:v>North America</c:v>
                </c:pt>
              </c:strCache>
            </c:strRef>
          </c:cat>
          <c:val>
            <c:numRef>
              <c:f>Tabelle1!$B$2:$B$8</c:f>
              <c:numCache>
                <c:formatCode>#,##0.0</c:formatCode>
                <c:ptCount val="7"/>
                <c:pt idx="0">
                  <c:v>1132.8</c:v>
                </c:pt>
                <c:pt idx="1">
                  <c:v>3713.4</c:v>
                </c:pt>
                <c:pt idx="2">
                  <c:v>7404</c:v>
                </c:pt>
                <c:pt idx="3">
                  <c:v>11731.3</c:v>
                </c:pt>
                <c:pt idx="4" formatCode="#,##0.00">
                  <c:v>22984.799999999999</c:v>
                </c:pt>
                <c:pt idx="5">
                  <c:v>29782.6</c:v>
                </c:pt>
                <c:pt idx="6">
                  <c:v>58443.8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4-4EEC-B764-7D681CF21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9681584"/>
        <c:axId val="1789677008"/>
      </c:barChart>
      <c:catAx>
        <c:axId val="178968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9677008"/>
        <c:crosses val="autoZero"/>
        <c:auto val="1"/>
        <c:lblAlgn val="ctr"/>
        <c:lblOffset val="100"/>
        <c:noMultiLvlLbl val="0"/>
      </c:catAx>
      <c:valAx>
        <c:axId val="1789677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7896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82193726836661"/>
          <c:y val="0.93331795949851204"/>
          <c:w val="6.9228532720595842E-2"/>
          <c:h val="4.24231015947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6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6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D7E577-0D48-4B9B-ABF4-9FA177A69D50}" type="datetimeFigureOut">
              <a:rPr lang="de-DE"/>
              <a:pPr>
                <a:defRPr/>
              </a:pPr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6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6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E6758C-FFBE-4F34-9A98-8AB8663BC9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0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6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6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63D2A7-3FE8-452D-BC95-A30D3E6C54DF}" type="datetimeFigureOut">
              <a:rPr lang="de-DE"/>
              <a:pPr>
                <a:defRPr/>
              </a:pPr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14425" y="4714875"/>
            <a:ext cx="4568825" cy="446722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6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6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1EC6A5-67D8-40C5-8224-1BEBD17B7A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5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6538" indent="-236538" algn="l" defTabSz="1219200" rtl="0" fontAlgn="base">
      <a:spcBef>
        <a:spcPct val="30000"/>
      </a:spcBef>
      <a:spcAft>
        <a:spcPct val="0"/>
      </a:spcAft>
      <a:buFont typeface="Arial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76250" indent="-238125" algn="l" defTabSz="1219200" rtl="0" fontAlgn="base">
      <a:spcBef>
        <a:spcPct val="30000"/>
      </a:spcBef>
      <a:spcAft>
        <a:spcPct val="0"/>
      </a:spcAft>
      <a:buFont typeface="Arial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12788" indent="-236538" algn="l" defTabSz="1219200" rtl="0" fontAlgn="base">
      <a:spcBef>
        <a:spcPct val="30000"/>
      </a:spcBef>
      <a:spcAft>
        <a:spcPct val="0"/>
      </a:spcAft>
      <a:buFont typeface="Arial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58850" indent="-228600" algn="l" defTabSz="1219200" rtl="0" fontAlgn="base">
      <a:spcBef>
        <a:spcPct val="30000"/>
      </a:spcBef>
      <a:spcAft>
        <a:spcPct val="0"/>
      </a:spcAft>
      <a:buFont typeface="Arial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195388" indent="-228600" algn="l" defTabSz="1219200" rtl="0" fontAlgn="base">
      <a:spcBef>
        <a:spcPct val="30000"/>
      </a:spcBef>
      <a:spcAft>
        <a:spcPct val="0"/>
      </a:spcAft>
      <a:buFont typeface="Arial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CE193-180D-4BC7-A52B-7EC768D3CF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0982325" y="6562725"/>
            <a:ext cx="76835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DBD0-5CA3-40C0-B9B8-441E5DE533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794"/>
            <a:ext cx="1219809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432951" y="1406069"/>
            <a:ext cx="7250400" cy="50781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7877175" y="1413103"/>
            <a:ext cx="3880235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7877175" y="4046537"/>
            <a:ext cx="3880235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33A4-97AD-4837-B4FB-0A5C6A7741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432950" y="1406069"/>
            <a:ext cx="5580500" cy="50781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Bildplatzhalter 19"/>
          <p:cNvSpPr>
            <a:spLocks noGrp="1"/>
          </p:cNvSpPr>
          <p:nvPr>
            <p:ph type="pic" sz="quarter" idx="22"/>
          </p:nvPr>
        </p:nvSpPr>
        <p:spPr>
          <a:xfrm>
            <a:off x="6186050" y="1406069"/>
            <a:ext cx="5580500" cy="50781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4442-63F8-4F9C-B5A0-F746C5BD60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432951" y="1406069"/>
            <a:ext cx="11333374" cy="50781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483D-2B43-4EEC-AFBB-5EB7F3D749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estaltungsrahmen (mit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412775"/>
            <a:ext cx="11334750" cy="4431600"/>
          </a:xfrm>
          <a:custGeom>
            <a:avLst/>
            <a:gdLst/>
            <a:ahLst/>
            <a:cxnLst/>
            <a:rect l="l" t="t" r="r" b="b"/>
            <a:pathLst>
              <a:path w="8137525" h="4429125">
                <a:moveTo>
                  <a:pt x="180330" y="180020"/>
                </a:moveTo>
                <a:lnTo>
                  <a:pt x="180330" y="4248472"/>
                </a:lnTo>
                <a:lnTo>
                  <a:pt x="7957194" y="4248472"/>
                </a:lnTo>
                <a:lnTo>
                  <a:pt x="7957194" y="180020"/>
                </a:lnTo>
                <a:close/>
                <a:moveTo>
                  <a:pt x="0" y="0"/>
                </a:moveTo>
                <a:lnTo>
                  <a:pt x="8137525" y="0"/>
                </a:lnTo>
                <a:lnTo>
                  <a:pt x="8137525" y="4429125"/>
                </a:lnTo>
                <a:lnTo>
                  <a:pt x="0" y="4429125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 Verbindung 16"/>
          <p:cNvCxnSpPr/>
          <p:nvPr userDrawn="1"/>
        </p:nvCxnSpPr>
        <p:spPr>
          <a:xfrm>
            <a:off x="1958975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/>
          <p:cNvCxnSpPr/>
          <p:nvPr userDrawn="1"/>
        </p:nvCxnSpPr>
        <p:spPr>
          <a:xfrm>
            <a:off x="10258425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8"/>
          <p:cNvCxnSpPr/>
          <p:nvPr userDrawn="1"/>
        </p:nvCxnSpPr>
        <p:spPr>
          <a:xfrm>
            <a:off x="9220200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9"/>
          <p:cNvCxnSpPr/>
          <p:nvPr userDrawn="1"/>
        </p:nvCxnSpPr>
        <p:spPr>
          <a:xfrm>
            <a:off x="8183563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0"/>
          <p:cNvCxnSpPr/>
          <p:nvPr userDrawn="1"/>
        </p:nvCxnSpPr>
        <p:spPr>
          <a:xfrm>
            <a:off x="7145338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1"/>
          <p:cNvCxnSpPr/>
          <p:nvPr userDrawn="1"/>
        </p:nvCxnSpPr>
        <p:spPr>
          <a:xfrm>
            <a:off x="6108700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2"/>
          <p:cNvCxnSpPr/>
          <p:nvPr userDrawn="1"/>
        </p:nvCxnSpPr>
        <p:spPr>
          <a:xfrm>
            <a:off x="2997200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3"/>
          <p:cNvCxnSpPr/>
          <p:nvPr userDrawn="1"/>
        </p:nvCxnSpPr>
        <p:spPr>
          <a:xfrm>
            <a:off x="4033838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4"/>
          <p:cNvCxnSpPr/>
          <p:nvPr userDrawn="1"/>
        </p:nvCxnSpPr>
        <p:spPr>
          <a:xfrm>
            <a:off x="5072063" y="1593850"/>
            <a:ext cx="0" cy="4068763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/>
          <p:cNvCxnSpPr/>
          <p:nvPr userDrawn="1"/>
        </p:nvCxnSpPr>
        <p:spPr>
          <a:xfrm>
            <a:off x="911225" y="20605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9"/>
          <p:cNvCxnSpPr/>
          <p:nvPr userDrawn="1"/>
        </p:nvCxnSpPr>
        <p:spPr>
          <a:xfrm>
            <a:off x="911225" y="52022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1"/>
          <p:cNvCxnSpPr/>
          <p:nvPr userDrawn="1"/>
        </p:nvCxnSpPr>
        <p:spPr>
          <a:xfrm>
            <a:off x="911225" y="47529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2"/>
          <p:cNvCxnSpPr/>
          <p:nvPr userDrawn="1"/>
        </p:nvCxnSpPr>
        <p:spPr>
          <a:xfrm>
            <a:off x="911225" y="43037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3"/>
          <p:cNvCxnSpPr/>
          <p:nvPr userDrawn="1"/>
        </p:nvCxnSpPr>
        <p:spPr>
          <a:xfrm>
            <a:off x="911225" y="38560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4"/>
          <p:cNvCxnSpPr/>
          <p:nvPr userDrawn="1"/>
        </p:nvCxnSpPr>
        <p:spPr>
          <a:xfrm>
            <a:off x="911225" y="34067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5"/>
          <p:cNvCxnSpPr/>
          <p:nvPr userDrawn="1"/>
        </p:nvCxnSpPr>
        <p:spPr>
          <a:xfrm>
            <a:off x="911225" y="2959100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6"/>
          <p:cNvCxnSpPr/>
          <p:nvPr userDrawn="1"/>
        </p:nvCxnSpPr>
        <p:spPr>
          <a:xfrm>
            <a:off x="911225" y="25098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1852724"/>
            <a:ext cx="10374553" cy="359376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65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roßem Gestaltungsrahmen (mit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412777"/>
            <a:ext cx="11334750" cy="4895850"/>
          </a:xfrm>
          <a:custGeom>
            <a:avLst/>
            <a:gdLst>
              <a:gd name="connsiteX0" fmla="*/ 182712 w 8139907"/>
              <a:gd name="connsiteY0" fmla="*/ 180020 h 4895850"/>
              <a:gd name="connsiteX1" fmla="*/ 182712 w 8139907"/>
              <a:gd name="connsiteY1" fmla="*/ 4248472 h 4895850"/>
              <a:gd name="connsiteX2" fmla="*/ 7959576 w 8139907"/>
              <a:gd name="connsiteY2" fmla="*/ 4248472 h 4895850"/>
              <a:gd name="connsiteX3" fmla="*/ 7959576 w 8139907"/>
              <a:gd name="connsiteY3" fmla="*/ 180020 h 4895850"/>
              <a:gd name="connsiteX4" fmla="*/ 182712 w 8139907"/>
              <a:gd name="connsiteY4" fmla="*/ 180020 h 4895850"/>
              <a:gd name="connsiteX5" fmla="*/ 2382 w 8139907"/>
              <a:gd name="connsiteY5" fmla="*/ 0 h 4895850"/>
              <a:gd name="connsiteX6" fmla="*/ 8139907 w 8139907"/>
              <a:gd name="connsiteY6" fmla="*/ 0 h 4895850"/>
              <a:gd name="connsiteX7" fmla="*/ 8139907 w 8139907"/>
              <a:gd name="connsiteY7" fmla="*/ 4429125 h 4895850"/>
              <a:gd name="connsiteX8" fmla="*/ 0 w 8139907"/>
              <a:gd name="connsiteY8" fmla="*/ 4895850 h 4895850"/>
              <a:gd name="connsiteX9" fmla="*/ 2382 w 8139907"/>
              <a:gd name="connsiteY9" fmla="*/ 0 h 4895850"/>
              <a:gd name="connsiteX0" fmla="*/ 182712 w 8139907"/>
              <a:gd name="connsiteY0" fmla="*/ 180020 h 4895850"/>
              <a:gd name="connsiteX1" fmla="*/ 182712 w 8139907"/>
              <a:gd name="connsiteY1" fmla="*/ 4717579 h 4895850"/>
              <a:gd name="connsiteX2" fmla="*/ 7959576 w 8139907"/>
              <a:gd name="connsiteY2" fmla="*/ 4248472 h 4895850"/>
              <a:gd name="connsiteX3" fmla="*/ 7959576 w 8139907"/>
              <a:gd name="connsiteY3" fmla="*/ 180020 h 4895850"/>
              <a:gd name="connsiteX4" fmla="*/ 182712 w 8139907"/>
              <a:gd name="connsiteY4" fmla="*/ 180020 h 4895850"/>
              <a:gd name="connsiteX5" fmla="*/ 2382 w 8139907"/>
              <a:gd name="connsiteY5" fmla="*/ 0 h 4895850"/>
              <a:gd name="connsiteX6" fmla="*/ 8139907 w 8139907"/>
              <a:gd name="connsiteY6" fmla="*/ 0 h 4895850"/>
              <a:gd name="connsiteX7" fmla="*/ 8139907 w 8139907"/>
              <a:gd name="connsiteY7" fmla="*/ 4429125 h 4895850"/>
              <a:gd name="connsiteX8" fmla="*/ 0 w 8139907"/>
              <a:gd name="connsiteY8" fmla="*/ 4895850 h 4895850"/>
              <a:gd name="connsiteX9" fmla="*/ 2382 w 8139907"/>
              <a:gd name="connsiteY9" fmla="*/ 0 h 4895850"/>
              <a:gd name="connsiteX0" fmla="*/ 182712 w 8142289"/>
              <a:gd name="connsiteY0" fmla="*/ 180020 h 4895850"/>
              <a:gd name="connsiteX1" fmla="*/ 182712 w 8142289"/>
              <a:gd name="connsiteY1" fmla="*/ 4717579 h 4895850"/>
              <a:gd name="connsiteX2" fmla="*/ 7959576 w 8142289"/>
              <a:gd name="connsiteY2" fmla="*/ 4248472 h 4895850"/>
              <a:gd name="connsiteX3" fmla="*/ 7959576 w 8142289"/>
              <a:gd name="connsiteY3" fmla="*/ 180020 h 4895850"/>
              <a:gd name="connsiteX4" fmla="*/ 182712 w 8142289"/>
              <a:gd name="connsiteY4" fmla="*/ 180020 h 4895850"/>
              <a:gd name="connsiteX5" fmla="*/ 2382 w 8142289"/>
              <a:gd name="connsiteY5" fmla="*/ 0 h 4895850"/>
              <a:gd name="connsiteX6" fmla="*/ 8139907 w 8142289"/>
              <a:gd name="connsiteY6" fmla="*/ 0 h 4895850"/>
              <a:gd name="connsiteX7" fmla="*/ 8142289 w 8142289"/>
              <a:gd name="connsiteY7" fmla="*/ 4891088 h 4895850"/>
              <a:gd name="connsiteX8" fmla="*/ 0 w 8142289"/>
              <a:gd name="connsiteY8" fmla="*/ 4895850 h 4895850"/>
              <a:gd name="connsiteX9" fmla="*/ 2382 w 8142289"/>
              <a:gd name="connsiteY9" fmla="*/ 0 h 4895850"/>
              <a:gd name="connsiteX0" fmla="*/ 182712 w 8142289"/>
              <a:gd name="connsiteY0" fmla="*/ 180020 h 4895850"/>
              <a:gd name="connsiteX1" fmla="*/ 182712 w 8142289"/>
              <a:gd name="connsiteY1" fmla="*/ 4717579 h 4895850"/>
              <a:gd name="connsiteX2" fmla="*/ 7959576 w 8142289"/>
              <a:gd name="connsiteY2" fmla="*/ 4717578 h 4895850"/>
              <a:gd name="connsiteX3" fmla="*/ 7959576 w 8142289"/>
              <a:gd name="connsiteY3" fmla="*/ 180020 h 4895850"/>
              <a:gd name="connsiteX4" fmla="*/ 182712 w 8142289"/>
              <a:gd name="connsiteY4" fmla="*/ 180020 h 4895850"/>
              <a:gd name="connsiteX5" fmla="*/ 2382 w 8142289"/>
              <a:gd name="connsiteY5" fmla="*/ 0 h 4895850"/>
              <a:gd name="connsiteX6" fmla="*/ 8139907 w 8142289"/>
              <a:gd name="connsiteY6" fmla="*/ 0 h 4895850"/>
              <a:gd name="connsiteX7" fmla="*/ 8142289 w 8142289"/>
              <a:gd name="connsiteY7" fmla="*/ 4891088 h 4895850"/>
              <a:gd name="connsiteX8" fmla="*/ 0 w 8142289"/>
              <a:gd name="connsiteY8" fmla="*/ 4895850 h 4895850"/>
              <a:gd name="connsiteX9" fmla="*/ 2382 w 8142289"/>
              <a:gd name="connsiteY9" fmla="*/ 0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2289" h="4895850">
                <a:moveTo>
                  <a:pt x="182712" y="180020"/>
                </a:moveTo>
                <a:lnTo>
                  <a:pt x="182712" y="4717579"/>
                </a:lnTo>
                <a:lnTo>
                  <a:pt x="7959576" y="4717578"/>
                </a:lnTo>
                <a:lnTo>
                  <a:pt x="7959576" y="180020"/>
                </a:lnTo>
                <a:lnTo>
                  <a:pt x="182712" y="180020"/>
                </a:lnTo>
                <a:close/>
                <a:moveTo>
                  <a:pt x="2382" y="0"/>
                </a:moveTo>
                <a:lnTo>
                  <a:pt x="8139907" y="0"/>
                </a:lnTo>
                <a:lnTo>
                  <a:pt x="8142289" y="4891088"/>
                </a:lnTo>
                <a:lnTo>
                  <a:pt x="0" y="4895850"/>
                </a:lnTo>
                <a:cubicBezTo>
                  <a:pt x="0" y="3419475"/>
                  <a:pt x="2382" y="1476375"/>
                  <a:pt x="238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 Verbindung 11"/>
          <p:cNvCxnSpPr/>
          <p:nvPr userDrawn="1"/>
        </p:nvCxnSpPr>
        <p:spPr>
          <a:xfrm>
            <a:off x="911225" y="20605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2"/>
          <p:cNvCxnSpPr/>
          <p:nvPr userDrawn="1"/>
        </p:nvCxnSpPr>
        <p:spPr>
          <a:xfrm>
            <a:off x="911225" y="52022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3"/>
          <p:cNvCxnSpPr/>
          <p:nvPr userDrawn="1"/>
        </p:nvCxnSpPr>
        <p:spPr>
          <a:xfrm>
            <a:off x="911225" y="47529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4"/>
          <p:cNvCxnSpPr/>
          <p:nvPr userDrawn="1"/>
        </p:nvCxnSpPr>
        <p:spPr>
          <a:xfrm>
            <a:off x="911225" y="43037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5"/>
          <p:cNvCxnSpPr/>
          <p:nvPr userDrawn="1"/>
        </p:nvCxnSpPr>
        <p:spPr>
          <a:xfrm>
            <a:off x="911225" y="38560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6"/>
          <p:cNvCxnSpPr/>
          <p:nvPr userDrawn="1"/>
        </p:nvCxnSpPr>
        <p:spPr>
          <a:xfrm>
            <a:off x="911225" y="34067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/>
          <p:cNvCxnSpPr/>
          <p:nvPr userDrawn="1"/>
        </p:nvCxnSpPr>
        <p:spPr>
          <a:xfrm>
            <a:off x="911225" y="2959100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/>
          <p:cNvCxnSpPr/>
          <p:nvPr userDrawn="1"/>
        </p:nvCxnSpPr>
        <p:spPr>
          <a:xfrm>
            <a:off x="911225" y="25098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9"/>
          <p:cNvCxnSpPr/>
          <p:nvPr userDrawn="1"/>
        </p:nvCxnSpPr>
        <p:spPr>
          <a:xfrm>
            <a:off x="911225" y="56626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0"/>
          <p:cNvCxnSpPr/>
          <p:nvPr userDrawn="1"/>
        </p:nvCxnSpPr>
        <p:spPr>
          <a:xfrm>
            <a:off x="1958975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1"/>
          <p:cNvCxnSpPr/>
          <p:nvPr userDrawn="1"/>
        </p:nvCxnSpPr>
        <p:spPr>
          <a:xfrm>
            <a:off x="10258425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2"/>
          <p:cNvCxnSpPr/>
          <p:nvPr userDrawn="1"/>
        </p:nvCxnSpPr>
        <p:spPr>
          <a:xfrm>
            <a:off x="9220200" y="1592263"/>
            <a:ext cx="0" cy="4575175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3"/>
          <p:cNvCxnSpPr/>
          <p:nvPr userDrawn="1"/>
        </p:nvCxnSpPr>
        <p:spPr>
          <a:xfrm>
            <a:off x="8183563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4"/>
          <p:cNvCxnSpPr/>
          <p:nvPr userDrawn="1"/>
        </p:nvCxnSpPr>
        <p:spPr>
          <a:xfrm>
            <a:off x="7145338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5"/>
          <p:cNvCxnSpPr/>
          <p:nvPr userDrawn="1"/>
        </p:nvCxnSpPr>
        <p:spPr>
          <a:xfrm>
            <a:off x="6108700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6"/>
          <p:cNvCxnSpPr/>
          <p:nvPr userDrawn="1"/>
        </p:nvCxnSpPr>
        <p:spPr>
          <a:xfrm>
            <a:off x="2997200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 userDrawn="1"/>
        </p:nvCxnSpPr>
        <p:spPr>
          <a:xfrm>
            <a:off x="4033838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8"/>
          <p:cNvCxnSpPr/>
          <p:nvPr userDrawn="1"/>
        </p:nvCxnSpPr>
        <p:spPr>
          <a:xfrm>
            <a:off x="5072063" y="1592263"/>
            <a:ext cx="0" cy="45386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1852723"/>
            <a:ext cx="10374553" cy="404635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79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roßem Gestaltungsrahmen (mit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32951" y="1413103"/>
            <a:ext cx="11333374" cy="4895555"/>
          </a:xfrm>
          <a:custGeom>
            <a:avLst/>
            <a:gdLst>
              <a:gd name="connsiteX0" fmla="*/ 195570 w 8152765"/>
              <a:gd name="connsiteY0" fmla="*/ 180020 h 4893945"/>
              <a:gd name="connsiteX1" fmla="*/ 195570 w 8152765"/>
              <a:gd name="connsiteY1" fmla="*/ 4248472 h 4893945"/>
              <a:gd name="connsiteX2" fmla="*/ 7972434 w 8152765"/>
              <a:gd name="connsiteY2" fmla="*/ 4248472 h 4893945"/>
              <a:gd name="connsiteX3" fmla="*/ 7972434 w 8152765"/>
              <a:gd name="connsiteY3" fmla="*/ 180020 h 4893945"/>
              <a:gd name="connsiteX4" fmla="*/ 195570 w 8152765"/>
              <a:gd name="connsiteY4" fmla="*/ 180020 h 4893945"/>
              <a:gd name="connsiteX5" fmla="*/ 15240 w 8152765"/>
              <a:gd name="connsiteY5" fmla="*/ 0 h 4893945"/>
              <a:gd name="connsiteX6" fmla="*/ 8152765 w 8152765"/>
              <a:gd name="connsiteY6" fmla="*/ 0 h 4893945"/>
              <a:gd name="connsiteX7" fmla="*/ 8152765 w 8152765"/>
              <a:gd name="connsiteY7" fmla="*/ 4429125 h 4893945"/>
              <a:gd name="connsiteX8" fmla="*/ 0 w 8152765"/>
              <a:gd name="connsiteY8" fmla="*/ 4893945 h 4893945"/>
              <a:gd name="connsiteX9" fmla="*/ 15240 w 8152765"/>
              <a:gd name="connsiteY9" fmla="*/ 0 h 4893945"/>
              <a:gd name="connsiteX0" fmla="*/ 180330 w 8137525"/>
              <a:gd name="connsiteY0" fmla="*/ 180020 h 4893945"/>
              <a:gd name="connsiteX1" fmla="*/ 180330 w 8137525"/>
              <a:gd name="connsiteY1" fmla="*/ 4248472 h 4893945"/>
              <a:gd name="connsiteX2" fmla="*/ 7957194 w 8137525"/>
              <a:gd name="connsiteY2" fmla="*/ 4248472 h 4893945"/>
              <a:gd name="connsiteX3" fmla="*/ 7957194 w 8137525"/>
              <a:gd name="connsiteY3" fmla="*/ 180020 h 4893945"/>
              <a:gd name="connsiteX4" fmla="*/ 180330 w 8137525"/>
              <a:gd name="connsiteY4" fmla="*/ 180020 h 4893945"/>
              <a:gd name="connsiteX5" fmla="*/ 0 w 8137525"/>
              <a:gd name="connsiteY5" fmla="*/ 0 h 4893945"/>
              <a:gd name="connsiteX6" fmla="*/ 8137525 w 8137525"/>
              <a:gd name="connsiteY6" fmla="*/ 0 h 4893945"/>
              <a:gd name="connsiteX7" fmla="*/ 8137525 w 8137525"/>
              <a:gd name="connsiteY7" fmla="*/ 4429125 h 4893945"/>
              <a:gd name="connsiteX8" fmla="*/ 3810 w 8137525"/>
              <a:gd name="connsiteY8" fmla="*/ 4893945 h 4893945"/>
              <a:gd name="connsiteX9" fmla="*/ 0 w 8137525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248472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684241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53717"/>
              <a:gd name="connsiteY0" fmla="*/ 180020 h 4893945"/>
              <a:gd name="connsiteX1" fmla="*/ 181282 w 8153717"/>
              <a:gd name="connsiteY1" fmla="*/ 4684241 h 4893945"/>
              <a:gd name="connsiteX2" fmla="*/ 7958146 w 8153717"/>
              <a:gd name="connsiteY2" fmla="*/ 4248472 h 4893945"/>
              <a:gd name="connsiteX3" fmla="*/ 7958146 w 8153717"/>
              <a:gd name="connsiteY3" fmla="*/ 180020 h 4893945"/>
              <a:gd name="connsiteX4" fmla="*/ 181282 w 8153717"/>
              <a:gd name="connsiteY4" fmla="*/ 180020 h 4893945"/>
              <a:gd name="connsiteX5" fmla="*/ 952 w 8153717"/>
              <a:gd name="connsiteY5" fmla="*/ 0 h 4893945"/>
              <a:gd name="connsiteX6" fmla="*/ 8138477 w 8153717"/>
              <a:gd name="connsiteY6" fmla="*/ 0 h 4893945"/>
              <a:gd name="connsiteX7" fmla="*/ 8153717 w 8153717"/>
              <a:gd name="connsiteY7" fmla="*/ 4893945 h 4893945"/>
              <a:gd name="connsiteX8" fmla="*/ 0 w 8153717"/>
              <a:gd name="connsiteY8" fmla="*/ 4893945 h 4893945"/>
              <a:gd name="connsiteX9" fmla="*/ 952 w 8153717"/>
              <a:gd name="connsiteY9" fmla="*/ 0 h 4893945"/>
              <a:gd name="connsiteX0" fmla="*/ 181282 w 8146097"/>
              <a:gd name="connsiteY0" fmla="*/ 180020 h 4901565"/>
              <a:gd name="connsiteX1" fmla="*/ 181282 w 8146097"/>
              <a:gd name="connsiteY1" fmla="*/ 4684241 h 4901565"/>
              <a:gd name="connsiteX2" fmla="*/ 7958146 w 8146097"/>
              <a:gd name="connsiteY2" fmla="*/ 4248472 h 4901565"/>
              <a:gd name="connsiteX3" fmla="*/ 7958146 w 8146097"/>
              <a:gd name="connsiteY3" fmla="*/ 180020 h 4901565"/>
              <a:gd name="connsiteX4" fmla="*/ 181282 w 8146097"/>
              <a:gd name="connsiteY4" fmla="*/ 180020 h 4901565"/>
              <a:gd name="connsiteX5" fmla="*/ 952 w 8146097"/>
              <a:gd name="connsiteY5" fmla="*/ 0 h 4901565"/>
              <a:gd name="connsiteX6" fmla="*/ 8138477 w 8146097"/>
              <a:gd name="connsiteY6" fmla="*/ 0 h 4901565"/>
              <a:gd name="connsiteX7" fmla="*/ 8146097 w 8146097"/>
              <a:gd name="connsiteY7" fmla="*/ 4901565 h 4901565"/>
              <a:gd name="connsiteX8" fmla="*/ 0 w 8146097"/>
              <a:gd name="connsiteY8" fmla="*/ 4893945 h 4901565"/>
              <a:gd name="connsiteX9" fmla="*/ 952 w 8146097"/>
              <a:gd name="connsiteY9" fmla="*/ 0 h 4901565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248472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674716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9959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3663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1335" h="4894421">
                <a:moveTo>
                  <a:pt x="180224" y="863175"/>
                </a:moveTo>
                <a:cubicBezTo>
                  <a:pt x="177402" y="2141626"/>
                  <a:pt x="184104" y="3439127"/>
                  <a:pt x="181282" y="4717578"/>
                </a:cubicBezTo>
                <a:lnTo>
                  <a:pt x="7960527" y="4717578"/>
                </a:lnTo>
                <a:cubicBezTo>
                  <a:pt x="7959733" y="3216965"/>
                  <a:pt x="7959998" y="2366433"/>
                  <a:pt x="7959204" y="865820"/>
                </a:cubicBezTo>
                <a:lnTo>
                  <a:pt x="180224" y="863175"/>
                </a:lnTo>
                <a:close/>
                <a:moveTo>
                  <a:pt x="952" y="0"/>
                </a:moveTo>
                <a:lnTo>
                  <a:pt x="8138477" y="0"/>
                </a:lnTo>
                <a:cubicBezTo>
                  <a:pt x="8139430" y="1631474"/>
                  <a:pt x="8140382" y="3262947"/>
                  <a:pt x="8141335" y="4894421"/>
                </a:cubicBezTo>
                <a:lnTo>
                  <a:pt x="0" y="4893945"/>
                </a:lnTo>
                <a:cubicBezTo>
                  <a:pt x="0" y="3417570"/>
                  <a:pt x="952" y="1476375"/>
                  <a:pt x="95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240084" tIns="168059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 Verbindung 16"/>
          <p:cNvCxnSpPr/>
          <p:nvPr userDrawn="1"/>
        </p:nvCxnSpPr>
        <p:spPr>
          <a:xfrm>
            <a:off x="1958975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/>
          <p:cNvCxnSpPr/>
          <p:nvPr userDrawn="1"/>
        </p:nvCxnSpPr>
        <p:spPr>
          <a:xfrm>
            <a:off x="10258425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8"/>
          <p:cNvCxnSpPr/>
          <p:nvPr userDrawn="1"/>
        </p:nvCxnSpPr>
        <p:spPr>
          <a:xfrm>
            <a:off x="9220200" y="2278063"/>
            <a:ext cx="0" cy="3889375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9"/>
          <p:cNvCxnSpPr/>
          <p:nvPr userDrawn="1"/>
        </p:nvCxnSpPr>
        <p:spPr>
          <a:xfrm>
            <a:off x="8183563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0"/>
          <p:cNvCxnSpPr/>
          <p:nvPr userDrawn="1"/>
        </p:nvCxnSpPr>
        <p:spPr>
          <a:xfrm>
            <a:off x="7145338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1"/>
          <p:cNvCxnSpPr/>
          <p:nvPr userDrawn="1"/>
        </p:nvCxnSpPr>
        <p:spPr>
          <a:xfrm flipH="1">
            <a:off x="6108700" y="2276475"/>
            <a:ext cx="0" cy="38544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2"/>
          <p:cNvCxnSpPr/>
          <p:nvPr userDrawn="1"/>
        </p:nvCxnSpPr>
        <p:spPr>
          <a:xfrm>
            <a:off x="2997200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3"/>
          <p:cNvCxnSpPr/>
          <p:nvPr userDrawn="1"/>
        </p:nvCxnSpPr>
        <p:spPr>
          <a:xfrm>
            <a:off x="4033838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4"/>
          <p:cNvCxnSpPr/>
          <p:nvPr userDrawn="1"/>
        </p:nvCxnSpPr>
        <p:spPr>
          <a:xfrm>
            <a:off x="5072063" y="2278063"/>
            <a:ext cx="0" cy="3852862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>
          <a:xfrm>
            <a:off x="911225" y="25098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9"/>
          <p:cNvCxnSpPr/>
          <p:nvPr userDrawn="1"/>
        </p:nvCxnSpPr>
        <p:spPr>
          <a:xfrm>
            <a:off x="911225" y="613092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/>
          <p:cNvCxnSpPr/>
          <p:nvPr userDrawn="1"/>
        </p:nvCxnSpPr>
        <p:spPr>
          <a:xfrm>
            <a:off x="911225" y="52022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2"/>
          <p:cNvCxnSpPr/>
          <p:nvPr userDrawn="1"/>
        </p:nvCxnSpPr>
        <p:spPr>
          <a:xfrm>
            <a:off x="911225" y="47529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3"/>
          <p:cNvCxnSpPr/>
          <p:nvPr userDrawn="1"/>
        </p:nvCxnSpPr>
        <p:spPr>
          <a:xfrm>
            <a:off x="911225" y="43037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4"/>
          <p:cNvCxnSpPr/>
          <p:nvPr userDrawn="1"/>
        </p:nvCxnSpPr>
        <p:spPr>
          <a:xfrm>
            <a:off x="911225" y="38560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6"/>
          <p:cNvCxnSpPr/>
          <p:nvPr userDrawn="1"/>
        </p:nvCxnSpPr>
        <p:spPr>
          <a:xfrm>
            <a:off x="911225" y="34067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60"/>
          <p:cNvCxnSpPr/>
          <p:nvPr userDrawn="1"/>
        </p:nvCxnSpPr>
        <p:spPr>
          <a:xfrm>
            <a:off x="911225" y="2959100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63"/>
          <p:cNvCxnSpPr/>
          <p:nvPr userDrawn="1"/>
        </p:nvCxnSpPr>
        <p:spPr>
          <a:xfrm>
            <a:off x="911225" y="56626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2509927"/>
            <a:ext cx="10374553" cy="341672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5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estaltungsrahmen (mit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32951" y="1413104"/>
            <a:ext cx="11333374" cy="4430250"/>
          </a:xfrm>
          <a:custGeom>
            <a:avLst/>
            <a:gdLst>
              <a:gd name="connsiteX0" fmla="*/ 195570 w 8152765"/>
              <a:gd name="connsiteY0" fmla="*/ 180020 h 4893945"/>
              <a:gd name="connsiteX1" fmla="*/ 195570 w 8152765"/>
              <a:gd name="connsiteY1" fmla="*/ 4248472 h 4893945"/>
              <a:gd name="connsiteX2" fmla="*/ 7972434 w 8152765"/>
              <a:gd name="connsiteY2" fmla="*/ 4248472 h 4893945"/>
              <a:gd name="connsiteX3" fmla="*/ 7972434 w 8152765"/>
              <a:gd name="connsiteY3" fmla="*/ 180020 h 4893945"/>
              <a:gd name="connsiteX4" fmla="*/ 195570 w 8152765"/>
              <a:gd name="connsiteY4" fmla="*/ 180020 h 4893945"/>
              <a:gd name="connsiteX5" fmla="*/ 15240 w 8152765"/>
              <a:gd name="connsiteY5" fmla="*/ 0 h 4893945"/>
              <a:gd name="connsiteX6" fmla="*/ 8152765 w 8152765"/>
              <a:gd name="connsiteY6" fmla="*/ 0 h 4893945"/>
              <a:gd name="connsiteX7" fmla="*/ 8152765 w 8152765"/>
              <a:gd name="connsiteY7" fmla="*/ 4429125 h 4893945"/>
              <a:gd name="connsiteX8" fmla="*/ 0 w 8152765"/>
              <a:gd name="connsiteY8" fmla="*/ 4893945 h 4893945"/>
              <a:gd name="connsiteX9" fmla="*/ 15240 w 8152765"/>
              <a:gd name="connsiteY9" fmla="*/ 0 h 4893945"/>
              <a:gd name="connsiteX0" fmla="*/ 180330 w 8137525"/>
              <a:gd name="connsiteY0" fmla="*/ 180020 h 4893945"/>
              <a:gd name="connsiteX1" fmla="*/ 180330 w 8137525"/>
              <a:gd name="connsiteY1" fmla="*/ 4248472 h 4893945"/>
              <a:gd name="connsiteX2" fmla="*/ 7957194 w 8137525"/>
              <a:gd name="connsiteY2" fmla="*/ 4248472 h 4893945"/>
              <a:gd name="connsiteX3" fmla="*/ 7957194 w 8137525"/>
              <a:gd name="connsiteY3" fmla="*/ 180020 h 4893945"/>
              <a:gd name="connsiteX4" fmla="*/ 180330 w 8137525"/>
              <a:gd name="connsiteY4" fmla="*/ 180020 h 4893945"/>
              <a:gd name="connsiteX5" fmla="*/ 0 w 8137525"/>
              <a:gd name="connsiteY5" fmla="*/ 0 h 4893945"/>
              <a:gd name="connsiteX6" fmla="*/ 8137525 w 8137525"/>
              <a:gd name="connsiteY6" fmla="*/ 0 h 4893945"/>
              <a:gd name="connsiteX7" fmla="*/ 8137525 w 8137525"/>
              <a:gd name="connsiteY7" fmla="*/ 4429125 h 4893945"/>
              <a:gd name="connsiteX8" fmla="*/ 3810 w 8137525"/>
              <a:gd name="connsiteY8" fmla="*/ 4893945 h 4893945"/>
              <a:gd name="connsiteX9" fmla="*/ 0 w 8137525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248472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684241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53717"/>
              <a:gd name="connsiteY0" fmla="*/ 180020 h 4893945"/>
              <a:gd name="connsiteX1" fmla="*/ 181282 w 8153717"/>
              <a:gd name="connsiteY1" fmla="*/ 4684241 h 4893945"/>
              <a:gd name="connsiteX2" fmla="*/ 7958146 w 8153717"/>
              <a:gd name="connsiteY2" fmla="*/ 4248472 h 4893945"/>
              <a:gd name="connsiteX3" fmla="*/ 7958146 w 8153717"/>
              <a:gd name="connsiteY3" fmla="*/ 180020 h 4893945"/>
              <a:gd name="connsiteX4" fmla="*/ 181282 w 8153717"/>
              <a:gd name="connsiteY4" fmla="*/ 180020 h 4893945"/>
              <a:gd name="connsiteX5" fmla="*/ 952 w 8153717"/>
              <a:gd name="connsiteY5" fmla="*/ 0 h 4893945"/>
              <a:gd name="connsiteX6" fmla="*/ 8138477 w 8153717"/>
              <a:gd name="connsiteY6" fmla="*/ 0 h 4893945"/>
              <a:gd name="connsiteX7" fmla="*/ 8153717 w 8153717"/>
              <a:gd name="connsiteY7" fmla="*/ 4893945 h 4893945"/>
              <a:gd name="connsiteX8" fmla="*/ 0 w 8153717"/>
              <a:gd name="connsiteY8" fmla="*/ 4893945 h 4893945"/>
              <a:gd name="connsiteX9" fmla="*/ 952 w 8153717"/>
              <a:gd name="connsiteY9" fmla="*/ 0 h 4893945"/>
              <a:gd name="connsiteX0" fmla="*/ 181282 w 8146097"/>
              <a:gd name="connsiteY0" fmla="*/ 180020 h 4901565"/>
              <a:gd name="connsiteX1" fmla="*/ 181282 w 8146097"/>
              <a:gd name="connsiteY1" fmla="*/ 4684241 h 4901565"/>
              <a:gd name="connsiteX2" fmla="*/ 7958146 w 8146097"/>
              <a:gd name="connsiteY2" fmla="*/ 4248472 h 4901565"/>
              <a:gd name="connsiteX3" fmla="*/ 7958146 w 8146097"/>
              <a:gd name="connsiteY3" fmla="*/ 180020 h 4901565"/>
              <a:gd name="connsiteX4" fmla="*/ 181282 w 8146097"/>
              <a:gd name="connsiteY4" fmla="*/ 180020 h 4901565"/>
              <a:gd name="connsiteX5" fmla="*/ 952 w 8146097"/>
              <a:gd name="connsiteY5" fmla="*/ 0 h 4901565"/>
              <a:gd name="connsiteX6" fmla="*/ 8138477 w 8146097"/>
              <a:gd name="connsiteY6" fmla="*/ 0 h 4901565"/>
              <a:gd name="connsiteX7" fmla="*/ 8146097 w 8146097"/>
              <a:gd name="connsiteY7" fmla="*/ 4901565 h 4901565"/>
              <a:gd name="connsiteX8" fmla="*/ 0 w 8146097"/>
              <a:gd name="connsiteY8" fmla="*/ 4893945 h 4901565"/>
              <a:gd name="connsiteX9" fmla="*/ 952 w 8146097"/>
              <a:gd name="connsiteY9" fmla="*/ 0 h 4901565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248472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674716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9959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3663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9749 w 8141335"/>
              <a:gd name="connsiteY1" fmla="*/ 4251911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2908 w 8141335"/>
              <a:gd name="connsiteY2" fmla="*/ 4427065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2908 w 8141335"/>
              <a:gd name="connsiteY2" fmla="*/ 4248471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58146 w 8141335"/>
              <a:gd name="connsiteY2" fmla="*/ 4248471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79272 w 8140383"/>
              <a:gd name="connsiteY0" fmla="*/ 863175 h 4894421"/>
              <a:gd name="connsiteX1" fmla="*/ 181653 w 8140383"/>
              <a:gd name="connsiteY1" fmla="*/ 4249529 h 4894421"/>
              <a:gd name="connsiteX2" fmla="*/ 7957194 w 8140383"/>
              <a:gd name="connsiteY2" fmla="*/ 4248471 h 4894421"/>
              <a:gd name="connsiteX3" fmla="*/ 7958252 w 8140383"/>
              <a:gd name="connsiteY3" fmla="*/ 865820 h 4894421"/>
              <a:gd name="connsiteX4" fmla="*/ 179272 w 8140383"/>
              <a:gd name="connsiteY4" fmla="*/ 863175 h 4894421"/>
              <a:gd name="connsiteX5" fmla="*/ 0 w 8140383"/>
              <a:gd name="connsiteY5" fmla="*/ 0 h 4894421"/>
              <a:gd name="connsiteX6" fmla="*/ 8137525 w 8140383"/>
              <a:gd name="connsiteY6" fmla="*/ 0 h 4894421"/>
              <a:gd name="connsiteX7" fmla="*/ 8140383 w 8140383"/>
              <a:gd name="connsiteY7" fmla="*/ 4894421 h 4894421"/>
              <a:gd name="connsiteX8" fmla="*/ 18098 w 8140383"/>
              <a:gd name="connsiteY8" fmla="*/ 4427220 h 4894421"/>
              <a:gd name="connsiteX9" fmla="*/ 0 w 8140383"/>
              <a:gd name="connsiteY9" fmla="*/ 0 h 4894421"/>
              <a:gd name="connsiteX0" fmla="*/ 179272 w 8140383"/>
              <a:gd name="connsiteY0" fmla="*/ 863175 h 4894421"/>
              <a:gd name="connsiteX1" fmla="*/ 181653 w 8140383"/>
              <a:gd name="connsiteY1" fmla="*/ 4249529 h 4894421"/>
              <a:gd name="connsiteX2" fmla="*/ 7957194 w 8140383"/>
              <a:gd name="connsiteY2" fmla="*/ 4248471 h 4894421"/>
              <a:gd name="connsiteX3" fmla="*/ 7958252 w 8140383"/>
              <a:gd name="connsiteY3" fmla="*/ 865820 h 4894421"/>
              <a:gd name="connsiteX4" fmla="*/ 179272 w 8140383"/>
              <a:gd name="connsiteY4" fmla="*/ 863175 h 4894421"/>
              <a:gd name="connsiteX5" fmla="*/ 0 w 8140383"/>
              <a:gd name="connsiteY5" fmla="*/ 0 h 4894421"/>
              <a:gd name="connsiteX6" fmla="*/ 8137525 w 8140383"/>
              <a:gd name="connsiteY6" fmla="*/ 0 h 4894421"/>
              <a:gd name="connsiteX7" fmla="*/ 8140383 w 8140383"/>
              <a:gd name="connsiteY7" fmla="*/ 4894421 h 4894421"/>
              <a:gd name="connsiteX8" fmla="*/ 8573 w 8140383"/>
              <a:gd name="connsiteY8" fmla="*/ 4427220 h 4894421"/>
              <a:gd name="connsiteX9" fmla="*/ 0 w 8140383"/>
              <a:gd name="connsiteY9" fmla="*/ 0 h 4894421"/>
              <a:gd name="connsiteX0" fmla="*/ 179272 w 8140383"/>
              <a:gd name="connsiteY0" fmla="*/ 863175 h 4427220"/>
              <a:gd name="connsiteX1" fmla="*/ 181653 w 8140383"/>
              <a:gd name="connsiteY1" fmla="*/ 4249529 h 4427220"/>
              <a:gd name="connsiteX2" fmla="*/ 7957194 w 8140383"/>
              <a:gd name="connsiteY2" fmla="*/ 4248471 h 4427220"/>
              <a:gd name="connsiteX3" fmla="*/ 7958252 w 8140383"/>
              <a:gd name="connsiteY3" fmla="*/ 865820 h 4427220"/>
              <a:gd name="connsiteX4" fmla="*/ 179272 w 8140383"/>
              <a:gd name="connsiteY4" fmla="*/ 863175 h 4427220"/>
              <a:gd name="connsiteX5" fmla="*/ 0 w 8140383"/>
              <a:gd name="connsiteY5" fmla="*/ 0 h 4427220"/>
              <a:gd name="connsiteX6" fmla="*/ 8137525 w 8140383"/>
              <a:gd name="connsiteY6" fmla="*/ 0 h 4427220"/>
              <a:gd name="connsiteX7" fmla="*/ 8140383 w 8140383"/>
              <a:gd name="connsiteY7" fmla="*/ 4418171 h 4427220"/>
              <a:gd name="connsiteX8" fmla="*/ 8573 w 8140383"/>
              <a:gd name="connsiteY8" fmla="*/ 4427220 h 4427220"/>
              <a:gd name="connsiteX9" fmla="*/ 0 w 8140383"/>
              <a:gd name="connsiteY9" fmla="*/ 0 h 4427220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252 w 8140383"/>
              <a:gd name="connsiteY3" fmla="*/ 865820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18171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252 w 8140383"/>
              <a:gd name="connsiteY3" fmla="*/ 865820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25315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665 w 8140383"/>
              <a:gd name="connsiteY3" fmla="*/ 865894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25315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0383" h="4429601">
                <a:moveTo>
                  <a:pt x="179272" y="863175"/>
                </a:moveTo>
                <a:cubicBezTo>
                  <a:pt x="176450" y="2141626"/>
                  <a:pt x="184475" y="2971078"/>
                  <a:pt x="181653" y="4249529"/>
                </a:cubicBezTo>
                <a:lnTo>
                  <a:pt x="7957194" y="4248471"/>
                </a:lnTo>
                <a:cubicBezTo>
                  <a:pt x="7956400" y="2747858"/>
                  <a:pt x="7959459" y="2366507"/>
                  <a:pt x="7958665" y="865894"/>
                </a:cubicBezTo>
                <a:lnTo>
                  <a:pt x="179272" y="863175"/>
                </a:lnTo>
                <a:close/>
                <a:moveTo>
                  <a:pt x="0" y="0"/>
                </a:moveTo>
                <a:lnTo>
                  <a:pt x="8137525" y="0"/>
                </a:lnTo>
                <a:cubicBezTo>
                  <a:pt x="8138478" y="1631474"/>
                  <a:pt x="8139430" y="2793841"/>
                  <a:pt x="8140383" y="4425315"/>
                </a:cubicBezTo>
                <a:lnTo>
                  <a:pt x="1430" y="4429601"/>
                </a:lnTo>
                <a:cubicBezTo>
                  <a:pt x="1430" y="2953226"/>
                  <a:pt x="0" y="1476375"/>
                  <a:pt x="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240084" tIns="168059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 Verbindung 16"/>
          <p:cNvCxnSpPr/>
          <p:nvPr userDrawn="1"/>
        </p:nvCxnSpPr>
        <p:spPr>
          <a:xfrm>
            <a:off x="1958975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/>
          <p:cNvCxnSpPr/>
          <p:nvPr userDrawn="1"/>
        </p:nvCxnSpPr>
        <p:spPr>
          <a:xfrm>
            <a:off x="10258425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8"/>
          <p:cNvCxnSpPr/>
          <p:nvPr userDrawn="1"/>
        </p:nvCxnSpPr>
        <p:spPr>
          <a:xfrm>
            <a:off x="9220200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9"/>
          <p:cNvCxnSpPr/>
          <p:nvPr userDrawn="1"/>
        </p:nvCxnSpPr>
        <p:spPr>
          <a:xfrm>
            <a:off x="8183563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0"/>
          <p:cNvCxnSpPr/>
          <p:nvPr userDrawn="1"/>
        </p:nvCxnSpPr>
        <p:spPr>
          <a:xfrm>
            <a:off x="7145338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1"/>
          <p:cNvCxnSpPr/>
          <p:nvPr userDrawn="1"/>
        </p:nvCxnSpPr>
        <p:spPr>
          <a:xfrm flipH="1">
            <a:off x="6108700" y="2276475"/>
            <a:ext cx="0" cy="3386138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2"/>
          <p:cNvCxnSpPr/>
          <p:nvPr userDrawn="1"/>
        </p:nvCxnSpPr>
        <p:spPr>
          <a:xfrm>
            <a:off x="2997200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3"/>
          <p:cNvCxnSpPr/>
          <p:nvPr userDrawn="1"/>
        </p:nvCxnSpPr>
        <p:spPr>
          <a:xfrm>
            <a:off x="4033838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4"/>
          <p:cNvCxnSpPr/>
          <p:nvPr userDrawn="1"/>
        </p:nvCxnSpPr>
        <p:spPr>
          <a:xfrm>
            <a:off x="5072063" y="2278063"/>
            <a:ext cx="0" cy="338455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>
          <a:xfrm>
            <a:off x="911225" y="25098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1"/>
          <p:cNvCxnSpPr/>
          <p:nvPr userDrawn="1"/>
        </p:nvCxnSpPr>
        <p:spPr>
          <a:xfrm>
            <a:off x="911225" y="52022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2"/>
          <p:cNvCxnSpPr/>
          <p:nvPr userDrawn="1"/>
        </p:nvCxnSpPr>
        <p:spPr>
          <a:xfrm>
            <a:off x="911225" y="47529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/>
          <p:cNvCxnSpPr/>
          <p:nvPr userDrawn="1"/>
        </p:nvCxnSpPr>
        <p:spPr>
          <a:xfrm>
            <a:off x="911225" y="4303713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4"/>
          <p:cNvCxnSpPr/>
          <p:nvPr userDrawn="1"/>
        </p:nvCxnSpPr>
        <p:spPr>
          <a:xfrm>
            <a:off x="911225" y="3856038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6"/>
          <p:cNvCxnSpPr/>
          <p:nvPr userDrawn="1"/>
        </p:nvCxnSpPr>
        <p:spPr>
          <a:xfrm>
            <a:off x="911225" y="3406775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60"/>
          <p:cNvCxnSpPr/>
          <p:nvPr userDrawn="1"/>
        </p:nvCxnSpPr>
        <p:spPr>
          <a:xfrm>
            <a:off x="911225" y="2959100"/>
            <a:ext cx="10375900" cy="0"/>
          </a:xfrm>
          <a:prstGeom prst="line">
            <a:avLst/>
          </a:prstGeom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2509927"/>
            <a:ext cx="10374553" cy="293655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84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estaltungsrahmen (ohne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2775"/>
            <a:ext cx="11334750" cy="4431600"/>
          </a:xfrm>
          <a:custGeom>
            <a:avLst/>
            <a:gdLst/>
            <a:ahLst/>
            <a:cxnLst/>
            <a:rect l="l" t="t" r="r" b="b"/>
            <a:pathLst>
              <a:path w="8137525" h="4429125">
                <a:moveTo>
                  <a:pt x="180330" y="180020"/>
                </a:moveTo>
                <a:lnTo>
                  <a:pt x="180330" y="4248472"/>
                </a:lnTo>
                <a:lnTo>
                  <a:pt x="7957194" y="4248472"/>
                </a:lnTo>
                <a:lnTo>
                  <a:pt x="7957194" y="180020"/>
                </a:lnTo>
                <a:close/>
                <a:moveTo>
                  <a:pt x="0" y="0"/>
                </a:moveTo>
                <a:lnTo>
                  <a:pt x="8137525" y="0"/>
                </a:lnTo>
                <a:lnTo>
                  <a:pt x="8137525" y="4429125"/>
                </a:lnTo>
                <a:lnTo>
                  <a:pt x="0" y="4429125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9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1852724"/>
            <a:ext cx="10374553" cy="359376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1A45-E004-4265-9D9F-20588A252C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roßem Gestaltungsrahmen (ohne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2777"/>
            <a:ext cx="11334750" cy="4895850"/>
          </a:xfrm>
          <a:custGeom>
            <a:avLst/>
            <a:gdLst>
              <a:gd name="connsiteX0" fmla="*/ 182712 w 8139907"/>
              <a:gd name="connsiteY0" fmla="*/ 180020 h 4895850"/>
              <a:gd name="connsiteX1" fmla="*/ 182712 w 8139907"/>
              <a:gd name="connsiteY1" fmla="*/ 4248472 h 4895850"/>
              <a:gd name="connsiteX2" fmla="*/ 7959576 w 8139907"/>
              <a:gd name="connsiteY2" fmla="*/ 4248472 h 4895850"/>
              <a:gd name="connsiteX3" fmla="*/ 7959576 w 8139907"/>
              <a:gd name="connsiteY3" fmla="*/ 180020 h 4895850"/>
              <a:gd name="connsiteX4" fmla="*/ 182712 w 8139907"/>
              <a:gd name="connsiteY4" fmla="*/ 180020 h 4895850"/>
              <a:gd name="connsiteX5" fmla="*/ 2382 w 8139907"/>
              <a:gd name="connsiteY5" fmla="*/ 0 h 4895850"/>
              <a:gd name="connsiteX6" fmla="*/ 8139907 w 8139907"/>
              <a:gd name="connsiteY6" fmla="*/ 0 h 4895850"/>
              <a:gd name="connsiteX7" fmla="*/ 8139907 w 8139907"/>
              <a:gd name="connsiteY7" fmla="*/ 4429125 h 4895850"/>
              <a:gd name="connsiteX8" fmla="*/ 0 w 8139907"/>
              <a:gd name="connsiteY8" fmla="*/ 4895850 h 4895850"/>
              <a:gd name="connsiteX9" fmla="*/ 2382 w 8139907"/>
              <a:gd name="connsiteY9" fmla="*/ 0 h 4895850"/>
              <a:gd name="connsiteX0" fmla="*/ 182712 w 8139907"/>
              <a:gd name="connsiteY0" fmla="*/ 180020 h 4895850"/>
              <a:gd name="connsiteX1" fmla="*/ 182712 w 8139907"/>
              <a:gd name="connsiteY1" fmla="*/ 4717579 h 4895850"/>
              <a:gd name="connsiteX2" fmla="*/ 7959576 w 8139907"/>
              <a:gd name="connsiteY2" fmla="*/ 4248472 h 4895850"/>
              <a:gd name="connsiteX3" fmla="*/ 7959576 w 8139907"/>
              <a:gd name="connsiteY3" fmla="*/ 180020 h 4895850"/>
              <a:gd name="connsiteX4" fmla="*/ 182712 w 8139907"/>
              <a:gd name="connsiteY4" fmla="*/ 180020 h 4895850"/>
              <a:gd name="connsiteX5" fmla="*/ 2382 w 8139907"/>
              <a:gd name="connsiteY5" fmla="*/ 0 h 4895850"/>
              <a:gd name="connsiteX6" fmla="*/ 8139907 w 8139907"/>
              <a:gd name="connsiteY6" fmla="*/ 0 h 4895850"/>
              <a:gd name="connsiteX7" fmla="*/ 8139907 w 8139907"/>
              <a:gd name="connsiteY7" fmla="*/ 4429125 h 4895850"/>
              <a:gd name="connsiteX8" fmla="*/ 0 w 8139907"/>
              <a:gd name="connsiteY8" fmla="*/ 4895850 h 4895850"/>
              <a:gd name="connsiteX9" fmla="*/ 2382 w 8139907"/>
              <a:gd name="connsiteY9" fmla="*/ 0 h 4895850"/>
              <a:gd name="connsiteX0" fmla="*/ 182712 w 8142289"/>
              <a:gd name="connsiteY0" fmla="*/ 180020 h 4895850"/>
              <a:gd name="connsiteX1" fmla="*/ 182712 w 8142289"/>
              <a:gd name="connsiteY1" fmla="*/ 4717579 h 4895850"/>
              <a:gd name="connsiteX2" fmla="*/ 7959576 w 8142289"/>
              <a:gd name="connsiteY2" fmla="*/ 4248472 h 4895850"/>
              <a:gd name="connsiteX3" fmla="*/ 7959576 w 8142289"/>
              <a:gd name="connsiteY3" fmla="*/ 180020 h 4895850"/>
              <a:gd name="connsiteX4" fmla="*/ 182712 w 8142289"/>
              <a:gd name="connsiteY4" fmla="*/ 180020 h 4895850"/>
              <a:gd name="connsiteX5" fmla="*/ 2382 w 8142289"/>
              <a:gd name="connsiteY5" fmla="*/ 0 h 4895850"/>
              <a:gd name="connsiteX6" fmla="*/ 8139907 w 8142289"/>
              <a:gd name="connsiteY6" fmla="*/ 0 h 4895850"/>
              <a:gd name="connsiteX7" fmla="*/ 8142289 w 8142289"/>
              <a:gd name="connsiteY7" fmla="*/ 4891088 h 4895850"/>
              <a:gd name="connsiteX8" fmla="*/ 0 w 8142289"/>
              <a:gd name="connsiteY8" fmla="*/ 4895850 h 4895850"/>
              <a:gd name="connsiteX9" fmla="*/ 2382 w 8142289"/>
              <a:gd name="connsiteY9" fmla="*/ 0 h 4895850"/>
              <a:gd name="connsiteX0" fmla="*/ 182712 w 8142289"/>
              <a:gd name="connsiteY0" fmla="*/ 180020 h 4895850"/>
              <a:gd name="connsiteX1" fmla="*/ 182712 w 8142289"/>
              <a:gd name="connsiteY1" fmla="*/ 4717579 h 4895850"/>
              <a:gd name="connsiteX2" fmla="*/ 7959576 w 8142289"/>
              <a:gd name="connsiteY2" fmla="*/ 4717578 h 4895850"/>
              <a:gd name="connsiteX3" fmla="*/ 7959576 w 8142289"/>
              <a:gd name="connsiteY3" fmla="*/ 180020 h 4895850"/>
              <a:gd name="connsiteX4" fmla="*/ 182712 w 8142289"/>
              <a:gd name="connsiteY4" fmla="*/ 180020 h 4895850"/>
              <a:gd name="connsiteX5" fmla="*/ 2382 w 8142289"/>
              <a:gd name="connsiteY5" fmla="*/ 0 h 4895850"/>
              <a:gd name="connsiteX6" fmla="*/ 8139907 w 8142289"/>
              <a:gd name="connsiteY6" fmla="*/ 0 h 4895850"/>
              <a:gd name="connsiteX7" fmla="*/ 8142289 w 8142289"/>
              <a:gd name="connsiteY7" fmla="*/ 4891088 h 4895850"/>
              <a:gd name="connsiteX8" fmla="*/ 0 w 8142289"/>
              <a:gd name="connsiteY8" fmla="*/ 4895850 h 4895850"/>
              <a:gd name="connsiteX9" fmla="*/ 2382 w 8142289"/>
              <a:gd name="connsiteY9" fmla="*/ 0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2289" h="4895850">
                <a:moveTo>
                  <a:pt x="182712" y="180020"/>
                </a:moveTo>
                <a:lnTo>
                  <a:pt x="182712" y="4717579"/>
                </a:lnTo>
                <a:lnTo>
                  <a:pt x="7959576" y="4717578"/>
                </a:lnTo>
                <a:lnTo>
                  <a:pt x="7959576" y="180020"/>
                </a:lnTo>
                <a:lnTo>
                  <a:pt x="182712" y="180020"/>
                </a:lnTo>
                <a:close/>
                <a:moveTo>
                  <a:pt x="2382" y="0"/>
                </a:moveTo>
                <a:lnTo>
                  <a:pt x="8139907" y="0"/>
                </a:lnTo>
                <a:lnTo>
                  <a:pt x="8142289" y="4891088"/>
                </a:lnTo>
                <a:lnTo>
                  <a:pt x="0" y="4895850"/>
                </a:lnTo>
                <a:cubicBezTo>
                  <a:pt x="0" y="3419475"/>
                  <a:pt x="2382" y="1476375"/>
                  <a:pt x="238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11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1852723"/>
            <a:ext cx="10374553" cy="404635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D488-4533-40F5-BF4B-8090E1F94A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613" y="1412268"/>
            <a:ext cx="11314690" cy="5077175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DBD0-5CA3-40C0-B9B8-441E5DE533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roßem Gestaltungsrahmen (ohne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32951" y="1413103"/>
            <a:ext cx="11333374" cy="4895555"/>
          </a:xfrm>
          <a:custGeom>
            <a:avLst/>
            <a:gdLst>
              <a:gd name="connsiteX0" fmla="*/ 195570 w 8152765"/>
              <a:gd name="connsiteY0" fmla="*/ 180020 h 4893945"/>
              <a:gd name="connsiteX1" fmla="*/ 195570 w 8152765"/>
              <a:gd name="connsiteY1" fmla="*/ 4248472 h 4893945"/>
              <a:gd name="connsiteX2" fmla="*/ 7972434 w 8152765"/>
              <a:gd name="connsiteY2" fmla="*/ 4248472 h 4893945"/>
              <a:gd name="connsiteX3" fmla="*/ 7972434 w 8152765"/>
              <a:gd name="connsiteY3" fmla="*/ 180020 h 4893945"/>
              <a:gd name="connsiteX4" fmla="*/ 195570 w 8152765"/>
              <a:gd name="connsiteY4" fmla="*/ 180020 h 4893945"/>
              <a:gd name="connsiteX5" fmla="*/ 15240 w 8152765"/>
              <a:gd name="connsiteY5" fmla="*/ 0 h 4893945"/>
              <a:gd name="connsiteX6" fmla="*/ 8152765 w 8152765"/>
              <a:gd name="connsiteY6" fmla="*/ 0 h 4893945"/>
              <a:gd name="connsiteX7" fmla="*/ 8152765 w 8152765"/>
              <a:gd name="connsiteY7" fmla="*/ 4429125 h 4893945"/>
              <a:gd name="connsiteX8" fmla="*/ 0 w 8152765"/>
              <a:gd name="connsiteY8" fmla="*/ 4893945 h 4893945"/>
              <a:gd name="connsiteX9" fmla="*/ 15240 w 8152765"/>
              <a:gd name="connsiteY9" fmla="*/ 0 h 4893945"/>
              <a:gd name="connsiteX0" fmla="*/ 180330 w 8137525"/>
              <a:gd name="connsiteY0" fmla="*/ 180020 h 4893945"/>
              <a:gd name="connsiteX1" fmla="*/ 180330 w 8137525"/>
              <a:gd name="connsiteY1" fmla="*/ 4248472 h 4893945"/>
              <a:gd name="connsiteX2" fmla="*/ 7957194 w 8137525"/>
              <a:gd name="connsiteY2" fmla="*/ 4248472 h 4893945"/>
              <a:gd name="connsiteX3" fmla="*/ 7957194 w 8137525"/>
              <a:gd name="connsiteY3" fmla="*/ 180020 h 4893945"/>
              <a:gd name="connsiteX4" fmla="*/ 180330 w 8137525"/>
              <a:gd name="connsiteY4" fmla="*/ 180020 h 4893945"/>
              <a:gd name="connsiteX5" fmla="*/ 0 w 8137525"/>
              <a:gd name="connsiteY5" fmla="*/ 0 h 4893945"/>
              <a:gd name="connsiteX6" fmla="*/ 8137525 w 8137525"/>
              <a:gd name="connsiteY6" fmla="*/ 0 h 4893945"/>
              <a:gd name="connsiteX7" fmla="*/ 8137525 w 8137525"/>
              <a:gd name="connsiteY7" fmla="*/ 4429125 h 4893945"/>
              <a:gd name="connsiteX8" fmla="*/ 3810 w 8137525"/>
              <a:gd name="connsiteY8" fmla="*/ 4893945 h 4893945"/>
              <a:gd name="connsiteX9" fmla="*/ 0 w 8137525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248472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684241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53717"/>
              <a:gd name="connsiteY0" fmla="*/ 180020 h 4893945"/>
              <a:gd name="connsiteX1" fmla="*/ 181282 w 8153717"/>
              <a:gd name="connsiteY1" fmla="*/ 4684241 h 4893945"/>
              <a:gd name="connsiteX2" fmla="*/ 7958146 w 8153717"/>
              <a:gd name="connsiteY2" fmla="*/ 4248472 h 4893945"/>
              <a:gd name="connsiteX3" fmla="*/ 7958146 w 8153717"/>
              <a:gd name="connsiteY3" fmla="*/ 180020 h 4893945"/>
              <a:gd name="connsiteX4" fmla="*/ 181282 w 8153717"/>
              <a:gd name="connsiteY4" fmla="*/ 180020 h 4893945"/>
              <a:gd name="connsiteX5" fmla="*/ 952 w 8153717"/>
              <a:gd name="connsiteY5" fmla="*/ 0 h 4893945"/>
              <a:gd name="connsiteX6" fmla="*/ 8138477 w 8153717"/>
              <a:gd name="connsiteY6" fmla="*/ 0 h 4893945"/>
              <a:gd name="connsiteX7" fmla="*/ 8153717 w 8153717"/>
              <a:gd name="connsiteY7" fmla="*/ 4893945 h 4893945"/>
              <a:gd name="connsiteX8" fmla="*/ 0 w 8153717"/>
              <a:gd name="connsiteY8" fmla="*/ 4893945 h 4893945"/>
              <a:gd name="connsiteX9" fmla="*/ 952 w 8153717"/>
              <a:gd name="connsiteY9" fmla="*/ 0 h 4893945"/>
              <a:gd name="connsiteX0" fmla="*/ 181282 w 8146097"/>
              <a:gd name="connsiteY0" fmla="*/ 180020 h 4901565"/>
              <a:gd name="connsiteX1" fmla="*/ 181282 w 8146097"/>
              <a:gd name="connsiteY1" fmla="*/ 4684241 h 4901565"/>
              <a:gd name="connsiteX2" fmla="*/ 7958146 w 8146097"/>
              <a:gd name="connsiteY2" fmla="*/ 4248472 h 4901565"/>
              <a:gd name="connsiteX3" fmla="*/ 7958146 w 8146097"/>
              <a:gd name="connsiteY3" fmla="*/ 180020 h 4901565"/>
              <a:gd name="connsiteX4" fmla="*/ 181282 w 8146097"/>
              <a:gd name="connsiteY4" fmla="*/ 180020 h 4901565"/>
              <a:gd name="connsiteX5" fmla="*/ 952 w 8146097"/>
              <a:gd name="connsiteY5" fmla="*/ 0 h 4901565"/>
              <a:gd name="connsiteX6" fmla="*/ 8138477 w 8146097"/>
              <a:gd name="connsiteY6" fmla="*/ 0 h 4901565"/>
              <a:gd name="connsiteX7" fmla="*/ 8146097 w 8146097"/>
              <a:gd name="connsiteY7" fmla="*/ 4901565 h 4901565"/>
              <a:gd name="connsiteX8" fmla="*/ 0 w 8146097"/>
              <a:gd name="connsiteY8" fmla="*/ 4893945 h 4901565"/>
              <a:gd name="connsiteX9" fmla="*/ 952 w 8146097"/>
              <a:gd name="connsiteY9" fmla="*/ 0 h 4901565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248472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674716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9959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3663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1335" h="4894421">
                <a:moveTo>
                  <a:pt x="180224" y="863175"/>
                </a:moveTo>
                <a:cubicBezTo>
                  <a:pt x="177402" y="2141626"/>
                  <a:pt x="184104" y="3439127"/>
                  <a:pt x="181282" y="4717578"/>
                </a:cubicBezTo>
                <a:lnTo>
                  <a:pt x="7960527" y="4717578"/>
                </a:lnTo>
                <a:cubicBezTo>
                  <a:pt x="7959733" y="3216965"/>
                  <a:pt x="7959998" y="2366433"/>
                  <a:pt x="7959204" y="865820"/>
                </a:cubicBezTo>
                <a:lnTo>
                  <a:pt x="180224" y="863175"/>
                </a:lnTo>
                <a:close/>
                <a:moveTo>
                  <a:pt x="952" y="0"/>
                </a:moveTo>
                <a:lnTo>
                  <a:pt x="8138477" y="0"/>
                </a:lnTo>
                <a:cubicBezTo>
                  <a:pt x="8139430" y="1631474"/>
                  <a:pt x="8140382" y="3262947"/>
                  <a:pt x="8141335" y="4894421"/>
                </a:cubicBezTo>
                <a:lnTo>
                  <a:pt x="0" y="4893945"/>
                </a:lnTo>
                <a:cubicBezTo>
                  <a:pt x="0" y="3417570"/>
                  <a:pt x="952" y="1476375"/>
                  <a:pt x="95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240084" tIns="168059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EAFA-9006-4C14-A50E-A90B785824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 Verbindung 59"/>
          <p:cNvCxnSpPr/>
          <p:nvPr userDrawn="1"/>
        </p:nvCxnSpPr>
        <p:spPr>
          <a:xfrm>
            <a:off x="911225" y="6130925"/>
            <a:ext cx="10375900" cy="0"/>
          </a:xfrm>
          <a:prstGeom prst="line">
            <a:avLst/>
          </a:prstGeom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2509927"/>
            <a:ext cx="10374553" cy="341672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35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estaltungsrahmen (ohne Ra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32951" y="1413104"/>
            <a:ext cx="11333374" cy="4430250"/>
          </a:xfrm>
          <a:custGeom>
            <a:avLst/>
            <a:gdLst>
              <a:gd name="connsiteX0" fmla="*/ 195570 w 8152765"/>
              <a:gd name="connsiteY0" fmla="*/ 180020 h 4893945"/>
              <a:gd name="connsiteX1" fmla="*/ 195570 w 8152765"/>
              <a:gd name="connsiteY1" fmla="*/ 4248472 h 4893945"/>
              <a:gd name="connsiteX2" fmla="*/ 7972434 w 8152765"/>
              <a:gd name="connsiteY2" fmla="*/ 4248472 h 4893945"/>
              <a:gd name="connsiteX3" fmla="*/ 7972434 w 8152765"/>
              <a:gd name="connsiteY3" fmla="*/ 180020 h 4893945"/>
              <a:gd name="connsiteX4" fmla="*/ 195570 w 8152765"/>
              <a:gd name="connsiteY4" fmla="*/ 180020 h 4893945"/>
              <a:gd name="connsiteX5" fmla="*/ 15240 w 8152765"/>
              <a:gd name="connsiteY5" fmla="*/ 0 h 4893945"/>
              <a:gd name="connsiteX6" fmla="*/ 8152765 w 8152765"/>
              <a:gd name="connsiteY6" fmla="*/ 0 h 4893945"/>
              <a:gd name="connsiteX7" fmla="*/ 8152765 w 8152765"/>
              <a:gd name="connsiteY7" fmla="*/ 4429125 h 4893945"/>
              <a:gd name="connsiteX8" fmla="*/ 0 w 8152765"/>
              <a:gd name="connsiteY8" fmla="*/ 4893945 h 4893945"/>
              <a:gd name="connsiteX9" fmla="*/ 15240 w 8152765"/>
              <a:gd name="connsiteY9" fmla="*/ 0 h 4893945"/>
              <a:gd name="connsiteX0" fmla="*/ 180330 w 8137525"/>
              <a:gd name="connsiteY0" fmla="*/ 180020 h 4893945"/>
              <a:gd name="connsiteX1" fmla="*/ 180330 w 8137525"/>
              <a:gd name="connsiteY1" fmla="*/ 4248472 h 4893945"/>
              <a:gd name="connsiteX2" fmla="*/ 7957194 w 8137525"/>
              <a:gd name="connsiteY2" fmla="*/ 4248472 h 4893945"/>
              <a:gd name="connsiteX3" fmla="*/ 7957194 w 8137525"/>
              <a:gd name="connsiteY3" fmla="*/ 180020 h 4893945"/>
              <a:gd name="connsiteX4" fmla="*/ 180330 w 8137525"/>
              <a:gd name="connsiteY4" fmla="*/ 180020 h 4893945"/>
              <a:gd name="connsiteX5" fmla="*/ 0 w 8137525"/>
              <a:gd name="connsiteY5" fmla="*/ 0 h 4893945"/>
              <a:gd name="connsiteX6" fmla="*/ 8137525 w 8137525"/>
              <a:gd name="connsiteY6" fmla="*/ 0 h 4893945"/>
              <a:gd name="connsiteX7" fmla="*/ 8137525 w 8137525"/>
              <a:gd name="connsiteY7" fmla="*/ 4429125 h 4893945"/>
              <a:gd name="connsiteX8" fmla="*/ 3810 w 8137525"/>
              <a:gd name="connsiteY8" fmla="*/ 4893945 h 4893945"/>
              <a:gd name="connsiteX9" fmla="*/ 0 w 8137525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248472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38477"/>
              <a:gd name="connsiteY0" fmla="*/ 180020 h 4893945"/>
              <a:gd name="connsiteX1" fmla="*/ 181282 w 8138477"/>
              <a:gd name="connsiteY1" fmla="*/ 4684241 h 4893945"/>
              <a:gd name="connsiteX2" fmla="*/ 7958146 w 8138477"/>
              <a:gd name="connsiteY2" fmla="*/ 4248472 h 4893945"/>
              <a:gd name="connsiteX3" fmla="*/ 7958146 w 8138477"/>
              <a:gd name="connsiteY3" fmla="*/ 180020 h 4893945"/>
              <a:gd name="connsiteX4" fmla="*/ 181282 w 8138477"/>
              <a:gd name="connsiteY4" fmla="*/ 180020 h 4893945"/>
              <a:gd name="connsiteX5" fmla="*/ 952 w 8138477"/>
              <a:gd name="connsiteY5" fmla="*/ 0 h 4893945"/>
              <a:gd name="connsiteX6" fmla="*/ 8138477 w 8138477"/>
              <a:gd name="connsiteY6" fmla="*/ 0 h 4893945"/>
              <a:gd name="connsiteX7" fmla="*/ 8138477 w 8138477"/>
              <a:gd name="connsiteY7" fmla="*/ 4429125 h 4893945"/>
              <a:gd name="connsiteX8" fmla="*/ 0 w 8138477"/>
              <a:gd name="connsiteY8" fmla="*/ 4893945 h 4893945"/>
              <a:gd name="connsiteX9" fmla="*/ 952 w 8138477"/>
              <a:gd name="connsiteY9" fmla="*/ 0 h 4893945"/>
              <a:gd name="connsiteX0" fmla="*/ 181282 w 8153717"/>
              <a:gd name="connsiteY0" fmla="*/ 180020 h 4893945"/>
              <a:gd name="connsiteX1" fmla="*/ 181282 w 8153717"/>
              <a:gd name="connsiteY1" fmla="*/ 4684241 h 4893945"/>
              <a:gd name="connsiteX2" fmla="*/ 7958146 w 8153717"/>
              <a:gd name="connsiteY2" fmla="*/ 4248472 h 4893945"/>
              <a:gd name="connsiteX3" fmla="*/ 7958146 w 8153717"/>
              <a:gd name="connsiteY3" fmla="*/ 180020 h 4893945"/>
              <a:gd name="connsiteX4" fmla="*/ 181282 w 8153717"/>
              <a:gd name="connsiteY4" fmla="*/ 180020 h 4893945"/>
              <a:gd name="connsiteX5" fmla="*/ 952 w 8153717"/>
              <a:gd name="connsiteY5" fmla="*/ 0 h 4893945"/>
              <a:gd name="connsiteX6" fmla="*/ 8138477 w 8153717"/>
              <a:gd name="connsiteY6" fmla="*/ 0 h 4893945"/>
              <a:gd name="connsiteX7" fmla="*/ 8153717 w 8153717"/>
              <a:gd name="connsiteY7" fmla="*/ 4893945 h 4893945"/>
              <a:gd name="connsiteX8" fmla="*/ 0 w 8153717"/>
              <a:gd name="connsiteY8" fmla="*/ 4893945 h 4893945"/>
              <a:gd name="connsiteX9" fmla="*/ 952 w 8153717"/>
              <a:gd name="connsiteY9" fmla="*/ 0 h 4893945"/>
              <a:gd name="connsiteX0" fmla="*/ 181282 w 8146097"/>
              <a:gd name="connsiteY0" fmla="*/ 180020 h 4901565"/>
              <a:gd name="connsiteX1" fmla="*/ 181282 w 8146097"/>
              <a:gd name="connsiteY1" fmla="*/ 4684241 h 4901565"/>
              <a:gd name="connsiteX2" fmla="*/ 7958146 w 8146097"/>
              <a:gd name="connsiteY2" fmla="*/ 4248472 h 4901565"/>
              <a:gd name="connsiteX3" fmla="*/ 7958146 w 8146097"/>
              <a:gd name="connsiteY3" fmla="*/ 180020 h 4901565"/>
              <a:gd name="connsiteX4" fmla="*/ 181282 w 8146097"/>
              <a:gd name="connsiteY4" fmla="*/ 180020 h 4901565"/>
              <a:gd name="connsiteX5" fmla="*/ 952 w 8146097"/>
              <a:gd name="connsiteY5" fmla="*/ 0 h 4901565"/>
              <a:gd name="connsiteX6" fmla="*/ 8138477 w 8146097"/>
              <a:gd name="connsiteY6" fmla="*/ 0 h 4901565"/>
              <a:gd name="connsiteX7" fmla="*/ 8146097 w 8146097"/>
              <a:gd name="connsiteY7" fmla="*/ 4901565 h 4901565"/>
              <a:gd name="connsiteX8" fmla="*/ 0 w 8146097"/>
              <a:gd name="connsiteY8" fmla="*/ 4893945 h 4901565"/>
              <a:gd name="connsiteX9" fmla="*/ 952 w 8146097"/>
              <a:gd name="connsiteY9" fmla="*/ 0 h 4901565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248472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58146 w 8141335"/>
              <a:gd name="connsiteY2" fmla="*/ 4674716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1282 w 8141335"/>
              <a:gd name="connsiteY0" fmla="*/ 180020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1282 w 8141335"/>
              <a:gd name="connsiteY4" fmla="*/ 180020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8146 w 8141335"/>
              <a:gd name="connsiteY3" fmla="*/ 1800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9749 w 8141335"/>
              <a:gd name="connsiteY0" fmla="*/ 848887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9749 w 8141335"/>
              <a:gd name="connsiteY4" fmla="*/ 848887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49679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684241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9959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3663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681859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1282 w 8141335"/>
              <a:gd name="connsiteY1" fmla="*/ 4717578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9749 w 8141335"/>
              <a:gd name="connsiteY1" fmla="*/ 4251911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0527 w 8141335"/>
              <a:gd name="connsiteY2" fmla="*/ 4717578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2908 w 8141335"/>
              <a:gd name="connsiteY2" fmla="*/ 4427065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62908 w 8141335"/>
              <a:gd name="connsiteY2" fmla="*/ 4248471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80224 w 8141335"/>
              <a:gd name="connsiteY0" fmla="*/ 863175 h 4894421"/>
              <a:gd name="connsiteX1" fmla="*/ 182605 w 8141335"/>
              <a:gd name="connsiteY1" fmla="*/ 4249529 h 4894421"/>
              <a:gd name="connsiteX2" fmla="*/ 7958146 w 8141335"/>
              <a:gd name="connsiteY2" fmla="*/ 4248471 h 4894421"/>
              <a:gd name="connsiteX3" fmla="*/ 7959204 w 8141335"/>
              <a:gd name="connsiteY3" fmla="*/ 865820 h 4894421"/>
              <a:gd name="connsiteX4" fmla="*/ 180224 w 8141335"/>
              <a:gd name="connsiteY4" fmla="*/ 863175 h 4894421"/>
              <a:gd name="connsiteX5" fmla="*/ 952 w 8141335"/>
              <a:gd name="connsiteY5" fmla="*/ 0 h 4894421"/>
              <a:gd name="connsiteX6" fmla="*/ 8138477 w 8141335"/>
              <a:gd name="connsiteY6" fmla="*/ 0 h 4894421"/>
              <a:gd name="connsiteX7" fmla="*/ 8141335 w 8141335"/>
              <a:gd name="connsiteY7" fmla="*/ 4894421 h 4894421"/>
              <a:gd name="connsiteX8" fmla="*/ 0 w 8141335"/>
              <a:gd name="connsiteY8" fmla="*/ 4893945 h 4894421"/>
              <a:gd name="connsiteX9" fmla="*/ 952 w 8141335"/>
              <a:gd name="connsiteY9" fmla="*/ 0 h 4894421"/>
              <a:gd name="connsiteX0" fmla="*/ 179272 w 8140383"/>
              <a:gd name="connsiteY0" fmla="*/ 863175 h 4894421"/>
              <a:gd name="connsiteX1" fmla="*/ 181653 w 8140383"/>
              <a:gd name="connsiteY1" fmla="*/ 4249529 h 4894421"/>
              <a:gd name="connsiteX2" fmla="*/ 7957194 w 8140383"/>
              <a:gd name="connsiteY2" fmla="*/ 4248471 h 4894421"/>
              <a:gd name="connsiteX3" fmla="*/ 7958252 w 8140383"/>
              <a:gd name="connsiteY3" fmla="*/ 865820 h 4894421"/>
              <a:gd name="connsiteX4" fmla="*/ 179272 w 8140383"/>
              <a:gd name="connsiteY4" fmla="*/ 863175 h 4894421"/>
              <a:gd name="connsiteX5" fmla="*/ 0 w 8140383"/>
              <a:gd name="connsiteY5" fmla="*/ 0 h 4894421"/>
              <a:gd name="connsiteX6" fmla="*/ 8137525 w 8140383"/>
              <a:gd name="connsiteY6" fmla="*/ 0 h 4894421"/>
              <a:gd name="connsiteX7" fmla="*/ 8140383 w 8140383"/>
              <a:gd name="connsiteY7" fmla="*/ 4894421 h 4894421"/>
              <a:gd name="connsiteX8" fmla="*/ 18098 w 8140383"/>
              <a:gd name="connsiteY8" fmla="*/ 4427220 h 4894421"/>
              <a:gd name="connsiteX9" fmla="*/ 0 w 8140383"/>
              <a:gd name="connsiteY9" fmla="*/ 0 h 4894421"/>
              <a:gd name="connsiteX0" fmla="*/ 179272 w 8140383"/>
              <a:gd name="connsiteY0" fmla="*/ 863175 h 4894421"/>
              <a:gd name="connsiteX1" fmla="*/ 181653 w 8140383"/>
              <a:gd name="connsiteY1" fmla="*/ 4249529 h 4894421"/>
              <a:gd name="connsiteX2" fmla="*/ 7957194 w 8140383"/>
              <a:gd name="connsiteY2" fmla="*/ 4248471 h 4894421"/>
              <a:gd name="connsiteX3" fmla="*/ 7958252 w 8140383"/>
              <a:gd name="connsiteY3" fmla="*/ 865820 h 4894421"/>
              <a:gd name="connsiteX4" fmla="*/ 179272 w 8140383"/>
              <a:gd name="connsiteY4" fmla="*/ 863175 h 4894421"/>
              <a:gd name="connsiteX5" fmla="*/ 0 w 8140383"/>
              <a:gd name="connsiteY5" fmla="*/ 0 h 4894421"/>
              <a:gd name="connsiteX6" fmla="*/ 8137525 w 8140383"/>
              <a:gd name="connsiteY6" fmla="*/ 0 h 4894421"/>
              <a:gd name="connsiteX7" fmla="*/ 8140383 w 8140383"/>
              <a:gd name="connsiteY7" fmla="*/ 4894421 h 4894421"/>
              <a:gd name="connsiteX8" fmla="*/ 8573 w 8140383"/>
              <a:gd name="connsiteY8" fmla="*/ 4427220 h 4894421"/>
              <a:gd name="connsiteX9" fmla="*/ 0 w 8140383"/>
              <a:gd name="connsiteY9" fmla="*/ 0 h 4894421"/>
              <a:gd name="connsiteX0" fmla="*/ 179272 w 8140383"/>
              <a:gd name="connsiteY0" fmla="*/ 863175 h 4427220"/>
              <a:gd name="connsiteX1" fmla="*/ 181653 w 8140383"/>
              <a:gd name="connsiteY1" fmla="*/ 4249529 h 4427220"/>
              <a:gd name="connsiteX2" fmla="*/ 7957194 w 8140383"/>
              <a:gd name="connsiteY2" fmla="*/ 4248471 h 4427220"/>
              <a:gd name="connsiteX3" fmla="*/ 7958252 w 8140383"/>
              <a:gd name="connsiteY3" fmla="*/ 865820 h 4427220"/>
              <a:gd name="connsiteX4" fmla="*/ 179272 w 8140383"/>
              <a:gd name="connsiteY4" fmla="*/ 863175 h 4427220"/>
              <a:gd name="connsiteX5" fmla="*/ 0 w 8140383"/>
              <a:gd name="connsiteY5" fmla="*/ 0 h 4427220"/>
              <a:gd name="connsiteX6" fmla="*/ 8137525 w 8140383"/>
              <a:gd name="connsiteY6" fmla="*/ 0 h 4427220"/>
              <a:gd name="connsiteX7" fmla="*/ 8140383 w 8140383"/>
              <a:gd name="connsiteY7" fmla="*/ 4418171 h 4427220"/>
              <a:gd name="connsiteX8" fmla="*/ 8573 w 8140383"/>
              <a:gd name="connsiteY8" fmla="*/ 4427220 h 4427220"/>
              <a:gd name="connsiteX9" fmla="*/ 0 w 8140383"/>
              <a:gd name="connsiteY9" fmla="*/ 0 h 4427220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252 w 8140383"/>
              <a:gd name="connsiteY3" fmla="*/ 865820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18171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252 w 8140383"/>
              <a:gd name="connsiteY3" fmla="*/ 865820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25315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  <a:gd name="connsiteX0" fmla="*/ 179272 w 8140383"/>
              <a:gd name="connsiteY0" fmla="*/ 863175 h 4429601"/>
              <a:gd name="connsiteX1" fmla="*/ 181653 w 8140383"/>
              <a:gd name="connsiteY1" fmla="*/ 4249529 h 4429601"/>
              <a:gd name="connsiteX2" fmla="*/ 7957194 w 8140383"/>
              <a:gd name="connsiteY2" fmla="*/ 4248471 h 4429601"/>
              <a:gd name="connsiteX3" fmla="*/ 7958665 w 8140383"/>
              <a:gd name="connsiteY3" fmla="*/ 865894 h 4429601"/>
              <a:gd name="connsiteX4" fmla="*/ 179272 w 8140383"/>
              <a:gd name="connsiteY4" fmla="*/ 863175 h 4429601"/>
              <a:gd name="connsiteX5" fmla="*/ 0 w 8140383"/>
              <a:gd name="connsiteY5" fmla="*/ 0 h 4429601"/>
              <a:gd name="connsiteX6" fmla="*/ 8137525 w 8140383"/>
              <a:gd name="connsiteY6" fmla="*/ 0 h 4429601"/>
              <a:gd name="connsiteX7" fmla="*/ 8140383 w 8140383"/>
              <a:gd name="connsiteY7" fmla="*/ 4425315 h 4429601"/>
              <a:gd name="connsiteX8" fmla="*/ 1430 w 8140383"/>
              <a:gd name="connsiteY8" fmla="*/ 4429601 h 4429601"/>
              <a:gd name="connsiteX9" fmla="*/ 0 w 8140383"/>
              <a:gd name="connsiteY9" fmla="*/ 0 h 44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0383" h="4429601">
                <a:moveTo>
                  <a:pt x="179272" y="863175"/>
                </a:moveTo>
                <a:cubicBezTo>
                  <a:pt x="176450" y="2141626"/>
                  <a:pt x="184475" y="2971078"/>
                  <a:pt x="181653" y="4249529"/>
                </a:cubicBezTo>
                <a:lnTo>
                  <a:pt x="7957194" y="4248471"/>
                </a:lnTo>
                <a:cubicBezTo>
                  <a:pt x="7956400" y="2747858"/>
                  <a:pt x="7959459" y="2366507"/>
                  <a:pt x="7958665" y="865894"/>
                </a:cubicBezTo>
                <a:lnTo>
                  <a:pt x="179272" y="863175"/>
                </a:lnTo>
                <a:close/>
                <a:moveTo>
                  <a:pt x="0" y="0"/>
                </a:moveTo>
                <a:lnTo>
                  <a:pt x="8137525" y="0"/>
                </a:lnTo>
                <a:cubicBezTo>
                  <a:pt x="8138478" y="1631474"/>
                  <a:pt x="8139430" y="2793841"/>
                  <a:pt x="8140383" y="4425315"/>
                </a:cubicBezTo>
                <a:lnTo>
                  <a:pt x="1430" y="4429601"/>
                </a:lnTo>
                <a:cubicBezTo>
                  <a:pt x="1430" y="2953226"/>
                  <a:pt x="0" y="1476375"/>
                  <a:pt x="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240084" tIns="168059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11899" y="2509927"/>
            <a:ext cx="10374553" cy="293655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A6B2-A8C4-411F-BA9B-821AA05E4B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D3DD-936B-4A71-A0E0-1D88B34471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 txBox="1">
            <a:spLocks noGrp="1"/>
          </p:cNvSpPr>
          <p:nvPr userDrawn="1"/>
        </p:nvSpPr>
        <p:spPr bwMode="auto">
          <a:xfrm>
            <a:off x="436563" y="6562725"/>
            <a:ext cx="76850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sz="700"/>
              <a:t>Quelle, TT.MM.JJ, Pfad (Eingabe über "Einfügen &gt; Kopf- und Fußzeile")</a:t>
            </a:r>
          </a:p>
        </p:txBody>
      </p:sp>
      <p:sp>
        <p:nvSpPr>
          <p:cNvPr id="4" name="Bildplatzhalt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8350" cy="6859588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platzhal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 5"/>
          <p:cNvSpPr>
            <a:spLocks noGrp="1"/>
          </p:cNvSpPr>
          <p:nvPr>
            <p:ph type="media" sz="quarter" idx="10"/>
          </p:nvPr>
        </p:nvSpPr>
        <p:spPr>
          <a:xfrm>
            <a:off x="0" y="873328"/>
            <a:ext cx="12198350" cy="5112934"/>
          </a:xfr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Mediaclip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127" y="1341562"/>
            <a:ext cx="12198096" cy="55172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982325" y="6562725"/>
            <a:ext cx="76835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0373-E900-49E0-9E69-E3AE52E389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911899" y="1989301"/>
            <a:ext cx="5101552" cy="187626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241384" indent="0">
              <a:buNone/>
              <a:defRPr/>
            </a:lvl2pPr>
            <a:lvl3pPr marL="482769" indent="0">
              <a:buNone/>
              <a:defRPr/>
            </a:lvl3pPr>
            <a:lvl4pPr marL="724153" indent="0">
              <a:buNone/>
              <a:defRPr/>
            </a:lvl4pPr>
            <a:lvl5pPr marL="952833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75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127" y="1341562"/>
            <a:ext cx="12198096" cy="55172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982325" y="6562725"/>
            <a:ext cx="76835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0373-E900-49E0-9E69-E3AE52E389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911899" y="1989301"/>
            <a:ext cx="5101552" cy="187626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241384" indent="0">
              <a:buNone/>
              <a:defRPr/>
            </a:lvl2pPr>
            <a:lvl3pPr marL="482769" indent="0">
              <a:buNone/>
              <a:defRPr/>
            </a:lvl3pPr>
            <a:lvl4pPr marL="724153" indent="0">
              <a:buNone/>
              <a:defRPr/>
            </a:lvl4pPr>
            <a:lvl5pPr marL="952833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949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127" y="1341562"/>
            <a:ext cx="12198096" cy="55172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982325" y="6562725"/>
            <a:ext cx="76835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0373-E900-49E0-9E69-E3AE52E389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17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83FCB-D158-4817-9E53-419A5A8E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1122623"/>
            <a:ext cx="9148763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9C2CEA-9C4B-49B8-A187-90DE8621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872"/>
            <a:ext cx="9148763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65268-17EB-4AD2-8910-C545ED61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43BD-E3D8-46CF-95ED-3227C73F4BD0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E115C-CAF4-49EC-91B6-C881FE1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86953-D2A7-4B52-A3C2-2FE4876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AA2-492C-4EC1-BEB9-B52793CEC7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63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07DA9-54C8-4DBB-963B-68A19C09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A77E3A-C90C-4D6E-B8A5-6317B636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1C4F5-C6E8-4595-8552-233F330E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43BD-E3D8-46CF-95ED-3227C73F4BD0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534C9-B959-49D8-B87D-5B314334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EF66C2-D7CE-4931-9184-C2F71E35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AA2-492C-4EC1-BEB9-B52793CEC7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341" y="1412268"/>
            <a:ext cx="11314690" cy="507717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41A1-C670-4E9A-B415-C77AFEEBC4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33388" y="251917"/>
            <a:ext cx="84470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7251303" y="1452349"/>
            <a:ext cx="4455614" cy="621795"/>
          </a:xfrm>
          <a:ln w="76200" cap="sq">
            <a:solidFill>
              <a:schemeClr val="accent1"/>
            </a:solidFill>
            <a:miter lim="800000"/>
          </a:ln>
        </p:spPr>
        <p:txBody>
          <a:bodyPr wrap="square" lIns="192067" tIns="192067" rIns="192067" bIns="192067">
            <a:spAutoFit/>
          </a:bodyPr>
          <a:lstStyle>
            <a:lvl1pPr marL="0" indent="0">
              <a:buFontTx/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51303" y="2360847"/>
            <a:ext cx="4455614" cy="621795"/>
          </a:xfrm>
          <a:ln w="76200" cap="sq">
            <a:solidFill>
              <a:schemeClr val="tx2"/>
            </a:solidFill>
            <a:miter lim="800000"/>
          </a:ln>
        </p:spPr>
        <p:txBody>
          <a:bodyPr wrap="square" lIns="192067" tIns="192067" rIns="192067" bIns="192067">
            <a:spAutoFit/>
          </a:bodyPr>
          <a:lstStyle>
            <a:lvl1pPr marL="0" indent="0">
              <a:buFontTx/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28D8-8418-4709-A685-1457A1D8E1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31341" y="1412268"/>
            <a:ext cx="5582109" cy="507717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F655-629C-4241-ADA5-279B7F6532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8610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1341" y="1412268"/>
            <a:ext cx="5582109" cy="507717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6178998" y="1412268"/>
            <a:ext cx="5582109" cy="507717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495443" y="1405234"/>
            <a:ext cx="7251775" cy="507774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32000" y="1411200"/>
            <a:ext cx="3890441" cy="507717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7942-F30A-4F25-9090-F2A6663A28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32951" y="1413103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432951" y="4041068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19"/>
          <p:cNvSpPr>
            <a:spLocks noGrp="1"/>
          </p:cNvSpPr>
          <p:nvPr>
            <p:ph type="pic" sz="quarter" idx="15"/>
          </p:nvPr>
        </p:nvSpPr>
        <p:spPr>
          <a:xfrm>
            <a:off x="4266746" y="1413103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8100541" y="1413103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8100541" y="4041068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4266746" y="4041068"/>
            <a:ext cx="3654000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B3AC-993B-46C1-8E34-A2CFAE45F9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32951" y="1413102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432951" y="4019865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19"/>
          <p:cNvSpPr>
            <a:spLocks noGrp="1"/>
          </p:cNvSpPr>
          <p:nvPr>
            <p:ph type="pic" sz="quarter" idx="15"/>
          </p:nvPr>
        </p:nvSpPr>
        <p:spPr>
          <a:xfrm>
            <a:off x="4267988" y="1413102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Bildplatzhalter 19"/>
          <p:cNvSpPr>
            <a:spLocks noGrp="1"/>
          </p:cNvSpPr>
          <p:nvPr>
            <p:ph type="pic" sz="quarter" idx="16"/>
          </p:nvPr>
        </p:nvSpPr>
        <p:spPr>
          <a:xfrm>
            <a:off x="4267988" y="4019865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8103025" y="1413102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8103025" y="4013362"/>
            <a:ext cx="3654000" cy="2112489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432950" y="3654934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8103024" y="3651683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432950" y="6261698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4267987" y="6261698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8103024" y="6251942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5"/>
          </p:nvPr>
        </p:nvSpPr>
        <p:spPr>
          <a:xfrm>
            <a:off x="4267987" y="3654934"/>
            <a:ext cx="3654000" cy="239686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313E-A458-4A0B-90C9-02BA30E303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31800" y="1412875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432950" y="404653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19"/>
          <p:cNvSpPr>
            <a:spLocks noGrp="1"/>
          </p:cNvSpPr>
          <p:nvPr>
            <p:ph type="pic" sz="quarter" idx="15"/>
          </p:nvPr>
        </p:nvSpPr>
        <p:spPr>
          <a:xfrm>
            <a:off x="3304749" y="141226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19"/>
          <p:cNvSpPr>
            <a:spLocks noGrp="1"/>
          </p:cNvSpPr>
          <p:nvPr>
            <p:ph type="pic" sz="quarter" idx="16"/>
          </p:nvPr>
        </p:nvSpPr>
        <p:spPr>
          <a:xfrm>
            <a:off x="3304749" y="404653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7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6176548" y="141226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8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6176548" y="404653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9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9048346" y="141226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0"/>
          </p:nvPr>
        </p:nvSpPr>
        <p:spPr>
          <a:xfrm>
            <a:off x="9048346" y="4046538"/>
            <a:ext cx="2691249" cy="2448000"/>
          </a:xfrm>
          <a:prstGeom prst="rect">
            <a:avLst/>
          </a:prstGeom>
          <a:solidFill>
            <a:schemeClr val="accent6"/>
          </a:solidFill>
        </p:spPr>
        <p:txBody>
          <a:bodyPr lIns="120042" tIns="62422" rIns="120042" bIns="62422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D8F4-E880-49CA-A3FC-FE713449AC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433388" y="251917"/>
            <a:ext cx="8447087" cy="527050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1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432000" y="763200"/>
            <a:ext cx="8448475" cy="649438"/>
          </a:xfrm>
        </p:spPr>
        <p:txBody>
          <a:bodyPr tIns="0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609813" indent="0">
              <a:buNone/>
              <a:defRPr sz="2800"/>
            </a:lvl2pPr>
            <a:lvl3pPr marL="1219627" indent="0">
              <a:buNone/>
              <a:defRPr sz="2800"/>
            </a:lvl3pPr>
            <a:lvl4pPr marL="1829440" indent="0">
              <a:buNone/>
              <a:defRPr sz="2800"/>
            </a:lvl4pPr>
            <a:lvl5pPr marL="2439253" indent="0">
              <a:buNone/>
              <a:defRPr sz="2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33388" y="251917"/>
            <a:ext cx="84470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3388" y="1411200"/>
            <a:ext cx="113141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40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82325" y="6562725"/>
            <a:ext cx="768350" cy="180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1219627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9D697-3035-4F2F-B16E-891DBDA1D7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11163" y="6598146"/>
            <a:ext cx="61200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JJJJ-MM-TT_hh-mmUhr_Dokumentenname_Kürzel des Erstellers.Dateierweiterung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2" y="386882"/>
            <a:ext cx="2732839" cy="441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84" r:id="rId14"/>
    <p:sldLayoutId id="2147483685" r:id="rId15"/>
    <p:sldLayoutId id="2147483686" r:id="rId16"/>
    <p:sldLayoutId id="2147483687" r:id="rId17"/>
    <p:sldLayoutId id="2147483661" r:id="rId18"/>
    <p:sldLayoutId id="2147483660" r:id="rId19"/>
    <p:sldLayoutId id="2147483688" r:id="rId20"/>
    <p:sldLayoutId id="2147483659" r:id="rId21"/>
    <p:sldLayoutId id="2147483658" r:id="rId22"/>
    <p:sldLayoutId id="2147483681" r:id="rId23"/>
    <p:sldLayoutId id="2147483682" r:id="rId24"/>
    <p:sldLayoutId id="2147483689" r:id="rId25"/>
    <p:sldLayoutId id="2147483690" r:id="rId26"/>
    <p:sldLayoutId id="2147483691" r:id="rId27"/>
    <p:sldLayoutId id="2147483692" r:id="rId28"/>
    <p:sldLayoutId id="2147483693" r:id="rId29"/>
  </p:sldLayoutIdLst>
  <p:hf hdr="0" dt="0"/>
  <p:txStyles>
    <p:titleStyle>
      <a:lvl1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2pPr>
      <a:lvl3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3pPr>
      <a:lvl4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4pPr>
      <a:lvl5pPr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5pPr>
      <a:lvl6pPr marL="4572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6pPr>
      <a:lvl7pPr marL="9144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7pPr>
      <a:lvl8pPr marL="13716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8pPr>
      <a:lvl9pPr marL="1828800" algn="l" defTabSz="1219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9pPr>
    </p:titleStyle>
    <p:bodyStyle>
      <a:lvl1pPr marL="241300" indent="-241300" algn="l" defTabSz="1219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41300" algn="l" defTabSz="1219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241300" algn="l" defTabSz="1219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52500" indent="-228600" algn="l" defTabSz="1219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800" indent="-241300" algn="l" defTabSz="1219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3" userDrawn="1">
          <p15:clr>
            <a:srgbClr val="F26B43"/>
          </p15:clr>
        </p15:guide>
        <p15:guide id="2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9652686-BA5F-46A1-8B7C-2B5111DB8715}"/>
              </a:ext>
            </a:extLst>
          </p:cNvPr>
          <p:cNvSpPr txBox="1"/>
          <p:nvPr/>
        </p:nvSpPr>
        <p:spPr>
          <a:xfrm>
            <a:off x="94006" y="172092"/>
            <a:ext cx="6958591" cy="10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Top 10 Countries Pets in Europe 2021</a:t>
            </a:r>
          </a:p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862" dirty="0"/>
              <a:t>(in </a:t>
            </a:r>
            <a:r>
              <a:rPr lang="de-DE" sz="1862" dirty="0" err="1"/>
              <a:t>million</a:t>
            </a:r>
            <a:r>
              <a:rPr lang="de-DE" sz="1862" dirty="0"/>
              <a:t>, ornamental </a:t>
            </a:r>
            <a:r>
              <a:rPr lang="de-DE" sz="1862" dirty="0" err="1"/>
              <a:t>fish</a:t>
            </a:r>
            <a:r>
              <a:rPr lang="de-DE" sz="1862" dirty="0"/>
              <a:t> not </a:t>
            </a:r>
            <a:r>
              <a:rPr lang="de-DE" sz="1862" dirty="0" err="1"/>
              <a:t>included</a:t>
            </a:r>
            <a:r>
              <a:rPr lang="de-DE" sz="1862" dirty="0"/>
              <a:t>)</a:t>
            </a:r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0F4A1B8-CA5B-4FD8-A185-BE70CB610C49}"/>
              </a:ext>
            </a:extLst>
          </p:cNvPr>
          <p:cNvCxnSpPr/>
          <p:nvPr/>
        </p:nvCxnSpPr>
        <p:spPr>
          <a:xfrm>
            <a:off x="1764" y="952328"/>
            <a:ext cx="1219482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DC3B28F-9F02-F5CE-85D2-661887930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441573"/>
              </p:ext>
            </p:extLst>
          </p:nvPr>
        </p:nvGraphicFramePr>
        <p:xfrm>
          <a:off x="207107" y="980372"/>
          <a:ext cx="9060420" cy="532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60DCA22-9D5D-FDBA-C97D-2317F658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" y="6304535"/>
            <a:ext cx="2823724" cy="4064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E9D815C-9627-3688-6DDB-BA9F712AD42E}"/>
              </a:ext>
            </a:extLst>
          </p:cNvPr>
          <p:cNvSpPr txBox="1"/>
          <p:nvPr/>
        </p:nvSpPr>
        <p:spPr>
          <a:xfrm>
            <a:off x="9123511" y="6203080"/>
            <a:ext cx="2542452" cy="10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rbel" pitchFamily="34" charset="0"/>
              </a:rPr>
              <a:t>Source: Euromonitor International</a:t>
            </a:r>
          </a:p>
          <a:p>
            <a:r>
              <a:rPr lang="de-DE" sz="1200" dirty="0">
                <a:latin typeface="Corbel" pitchFamily="34" charset="0"/>
              </a:rPr>
              <a:t>*</a:t>
            </a:r>
            <a:r>
              <a:rPr lang="de-DE" sz="1200" dirty="0" err="1">
                <a:latin typeface="Corbel" pitchFamily="34" charset="0"/>
              </a:rPr>
              <a:t>For</a:t>
            </a:r>
            <a:r>
              <a:rPr lang="de-DE" sz="1200" dirty="0">
                <a:latin typeface="Corbel" pitchFamily="34" charset="0"/>
              </a:rPr>
              <a:t> Germany: ZZF /IVH </a:t>
            </a:r>
          </a:p>
          <a:p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No responsibility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accepted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for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errors</a:t>
            </a:r>
            <a:endParaRPr lang="de-DE" sz="1200" dirty="0">
              <a:solidFill>
                <a:srgbClr val="000000"/>
              </a:solidFill>
              <a:latin typeface="Corbel" pitchFamily="34" charset="0"/>
            </a:endParaRP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C7AA1C-F06B-53AE-20E7-1A3950CD610D}"/>
              </a:ext>
            </a:extLst>
          </p:cNvPr>
          <p:cNvSpPr txBox="1"/>
          <p:nvPr/>
        </p:nvSpPr>
        <p:spPr>
          <a:xfrm>
            <a:off x="2426767" y="2133650"/>
            <a:ext cx="1386061" cy="30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298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8299827-1FC0-4A63-B98B-9D6FDB860B15}"/>
              </a:ext>
            </a:extLst>
          </p:cNvPr>
          <p:cNvSpPr txBox="1"/>
          <p:nvPr/>
        </p:nvSpPr>
        <p:spPr>
          <a:xfrm>
            <a:off x="94006" y="172092"/>
            <a:ext cx="6958591" cy="10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Spending on Pet </a:t>
            </a:r>
            <a:r>
              <a:rPr lang="de-DE" dirty="0" err="1"/>
              <a:t>Supplies</a:t>
            </a:r>
            <a:r>
              <a:rPr lang="de-DE" dirty="0"/>
              <a:t> in Europe 2021</a:t>
            </a:r>
          </a:p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862" dirty="0"/>
              <a:t>(in </a:t>
            </a:r>
            <a:r>
              <a:rPr lang="de-DE" sz="1862" dirty="0" err="1"/>
              <a:t>million</a:t>
            </a:r>
            <a:r>
              <a:rPr lang="de-DE" sz="1862" dirty="0"/>
              <a:t> Euro)</a:t>
            </a:r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85C51DC-77B8-4AF9-B8AC-16F26A774F37}"/>
              </a:ext>
            </a:extLst>
          </p:cNvPr>
          <p:cNvCxnSpPr/>
          <p:nvPr/>
        </p:nvCxnSpPr>
        <p:spPr>
          <a:xfrm>
            <a:off x="1764" y="952328"/>
            <a:ext cx="1219482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ADCED44-4530-42E7-A3F0-B1673F2E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" y="6304535"/>
            <a:ext cx="2823724" cy="40649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E3B9A22-F36C-484F-B0E2-D87B54F3F320}"/>
              </a:ext>
            </a:extLst>
          </p:cNvPr>
          <p:cNvSpPr txBox="1"/>
          <p:nvPr/>
        </p:nvSpPr>
        <p:spPr>
          <a:xfrm>
            <a:off x="8665305" y="6084168"/>
            <a:ext cx="2542452" cy="10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rbel" pitchFamily="34" charset="0"/>
              </a:rPr>
              <a:t>Source: Euromonitor International</a:t>
            </a:r>
          </a:p>
          <a:p>
            <a:r>
              <a:rPr lang="de-DE" sz="1200" dirty="0">
                <a:latin typeface="Corbel" pitchFamily="34" charset="0"/>
              </a:rPr>
              <a:t>*</a:t>
            </a:r>
            <a:r>
              <a:rPr lang="de-DE" sz="1200" dirty="0" err="1">
                <a:latin typeface="Corbel" pitchFamily="34" charset="0"/>
              </a:rPr>
              <a:t>For</a:t>
            </a:r>
            <a:r>
              <a:rPr lang="de-DE" sz="1200" dirty="0">
                <a:latin typeface="Corbel" pitchFamily="34" charset="0"/>
              </a:rPr>
              <a:t> Germany: ZZF /IVH </a:t>
            </a:r>
          </a:p>
          <a:p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No responsibility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accepted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for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errors</a:t>
            </a:r>
            <a:endParaRPr lang="de-DE" sz="1200" dirty="0">
              <a:solidFill>
                <a:srgbClr val="000000"/>
              </a:solidFill>
              <a:latin typeface="Corbel" pitchFamily="34" charset="0"/>
            </a:endParaRPr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7F2405-11DD-4F38-B21B-2019F5AFF621}"/>
              </a:ext>
            </a:extLst>
          </p:cNvPr>
          <p:cNvSpPr txBox="1"/>
          <p:nvPr/>
        </p:nvSpPr>
        <p:spPr>
          <a:xfrm>
            <a:off x="8671136" y="2994068"/>
            <a:ext cx="3336403" cy="1692771"/>
          </a:xfrm>
          <a:prstGeom prst="rect">
            <a:avLst/>
          </a:prstGeom>
          <a:solidFill>
            <a:srgbClr val="50AE3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Europe (in </a:t>
            </a:r>
            <a:r>
              <a:rPr lang="de-DE" b="1" dirty="0" err="1">
                <a:solidFill>
                  <a:schemeClr val="bg1"/>
                </a:solidFill>
              </a:rPr>
              <a:t>million</a:t>
            </a:r>
            <a:r>
              <a:rPr lang="de-DE" b="1" dirty="0">
                <a:solidFill>
                  <a:schemeClr val="bg1"/>
                </a:solidFill>
              </a:rPr>
              <a:t> €)</a:t>
            </a:r>
          </a:p>
          <a:p>
            <a:endParaRPr lang="de-DE" sz="800" b="1" dirty="0">
              <a:solidFill>
                <a:schemeClr val="bg1"/>
              </a:solidFill>
            </a:endParaRPr>
          </a:p>
          <a:p>
            <a:r>
              <a:rPr lang="de-DE">
                <a:solidFill>
                  <a:schemeClr val="bg1"/>
                </a:solidFill>
              </a:rPr>
              <a:t>2020: 35,053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2021: 37,187</a:t>
            </a:r>
          </a:p>
          <a:p>
            <a:r>
              <a:rPr lang="de-DE" dirty="0">
                <a:solidFill>
                  <a:schemeClr val="bg1"/>
                </a:solidFill>
              </a:rPr>
              <a:t>Growth: 6.08%</a:t>
            </a:r>
          </a:p>
        </p:txBody>
      </p:sp>
      <p:pic>
        <p:nvPicPr>
          <p:cNvPr id="18" name="Grafik 17" descr="Europa">
            <a:extLst>
              <a:ext uri="{FF2B5EF4-FFF2-40B4-BE49-F238E27FC236}">
                <a16:creationId xmlns:a16="http://schemas.microsoft.com/office/drawing/2014/main" id="{305A1523-B20C-4BD1-8218-35299C5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9695" y="3277920"/>
            <a:ext cx="988606" cy="988606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59E7878-63B9-2DBD-B1C0-5670574B0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275339"/>
              </p:ext>
            </p:extLst>
          </p:nvPr>
        </p:nvGraphicFramePr>
        <p:xfrm>
          <a:off x="-451679" y="1197546"/>
          <a:ext cx="9116984" cy="475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82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CFDDAB2-066B-4BEF-92FA-2BF84C88E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535816"/>
              </p:ext>
            </p:extLst>
          </p:nvPr>
        </p:nvGraphicFramePr>
        <p:xfrm>
          <a:off x="286187" y="550443"/>
          <a:ext cx="9221654" cy="575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AE3DA65D-2A85-42E5-85A8-9A34DAE2AE4C}"/>
              </a:ext>
            </a:extLst>
          </p:cNvPr>
          <p:cNvSpPr txBox="1"/>
          <p:nvPr/>
        </p:nvSpPr>
        <p:spPr>
          <a:xfrm>
            <a:off x="94006" y="244100"/>
            <a:ext cx="6958591" cy="10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Worldwide Spending on Pet </a:t>
            </a:r>
            <a:r>
              <a:rPr lang="de-DE" dirty="0" err="1"/>
              <a:t>Supplies</a:t>
            </a:r>
            <a:r>
              <a:rPr lang="de-DE" dirty="0"/>
              <a:t> 2021</a:t>
            </a:r>
          </a:p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862" dirty="0"/>
              <a:t>(in </a:t>
            </a:r>
            <a:r>
              <a:rPr lang="de-DE" sz="1862" dirty="0" err="1"/>
              <a:t>million</a:t>
            </a:r>
            <a:r>
              <a:rPr lang="de-DE" sz="1862" dirty="0"/>
              <a:t> Euro)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677CC9-A1B3-44F7-AB96-80933FDB7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" y="6304535"/>
            <a:ext cx="2823724" cy="4064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33732E-B2AB-45A7-8F1C-321B66C911A6}"/>
              </a:ext>
            </a:extLst>
          </p:cNvPr>
          <p:cNvSpPr txBox="1"/>
          <p:nvPr/>
        </p:nvSpPr>
        <p:spPr>
          <a:xfrm>
            <a:off x="8979845" y="6273196"/>
            <a:ext cx="2542452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rbel" pitchFamily="34" charset="0"/>
              </a:rPr>
              <a:t>Source: Euromonitor International</a:t>
            </a:r>
          </a:p>
          <a:p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No responsibility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accepted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for</a:t>
            </a:r>
            <a:r>
              <a:rPr lang="de-DE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rbel" pitchFamily="34" charset="0"/>
              </a:rPr>
              <a:t>errors</a:t>
            </a:r>
            <a:endParaRPr lang="de-DE" sz="1200" dirty="0">
              <a:solidFill>
                <a:srgbClr val="000000"/>
              </a:solidFill>
              <a:latin typeface="Corbel" pitchFamily="34" charset="0"/>
            </a:endParaRPr>
          </a:p>
          <a:p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62CC136-8377-4B8F-A334-A4E8B3ED4F8C}"/>
              </a:ext>
            </a:extLst>
          </p:cNvPr>
          <p:cNvCxnSpPr/>
          <p:nvPr/>
        </p:nvCxnSpPr>
        <p:spPr>
          <a:xfrm>
            <a:off x="1764" y="952328"/>
            <a:ext cx="1219482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5B0B4DF-8951-483F-975D-6E311B25CD8F}"/>
              </a:ext>
            </a:extLst>
          </p:cNvPr>
          <p:cNvSpPr txBox="1"/>
          <p:nvPr/>
        </p:nvSpPr>
        <p:spPr>
          <a:xfrm>
            <a:off x="7052597" y="3122839"/>
            <a:ext cx="3920414" cy="1938992"/>
          </a:xfrm>
          <a:prstGeom prst="rect">
            <a:avLst/>
          </a:prstGeom>
          <a:solidFill>
            <a:srgbClr val="50AE3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World Total (in </a:t>
            </a:r>
            <a:r>
              <a:rPr lang="de-DE" b="1" dirty="0" err="1">
                <a:solidFill>
                  <a:schemeClr val="bg1"/>
                </a:solidFill>
              </a:rPr>
              <a:t>million</a:t>
            </a:r>
            <a:r>
              <a:rPr lang="de-DE" b="1" dirty="0">
                <a:solidFill>
                  <a:schemeClr val="bg1"/>
                </a:solidFill>
              </a:rPr>
              <a:t> €)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2020: 122,214</a:t>
            </a:r>
          </a:p>
          <a:p>
            <a:r>
              <a:rPr lang="de-DE" dirty="0">
                <a:solidFill>
                  <a:schemeClr val="bg1"/>
                </a:solidFill>
              </a:rPr>
              <a:t>2021: 135,193</a:t>
            </a:r>
          </a:p>
          <a:p>
            <a:r>
              <a:rPr lang="de-DE" sz="2000" dirty="0">
                <a:solidFill>
                  <a:schemeClr val="bg1"/>
                </a:solidFill>
              </a:rPr>
              <a:t>Growth: 9.6%</a:t>
            </a:r>
          </a:p>
        </p:txBody>
      </p:sp>
      <p:pic>
        <p:nvPicPr>
          <p:cNvPr id="1026" name="Picture 2" descr="Globus Welt Erde - Kostenlose Vektorgrafik auf Pixabay">
            <a:extLst>
              <a:ext uri="{FF2B5EF4-FFF2-40B4-BE49-F238E27FC236}">
                <a16:creationId xmlns:a16="http://schemas.microsoft.com/office/drawing/2014/main" id="{95CD3ADE-ED26-4899-A43C-30931A7D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41" y="3933850"/>
            <a:ext cx="743230" cy="7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2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BC9512-F619-09F4-10E0-EF02CD6CA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D3DD-936B-4A71-A0E0-1D88B344718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8C549E-D816-7FC1-1E7E-3F5ECD30CAB6}"/>
              </a:ext>
            </a:extLst>
          </p:cNvPr>
          <p:cNvSpPr txBox="1"/>
          <p:nvPr/>
        </p:nvSpPr>
        <p:spPr>
          <a:xfrm>
            <a:off x="698575" y="1197546"/>
            <a:ext cx="10441160" cy="511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pet owners, pets are of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importance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resilience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 time of uncertainty and distance,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animals provide stability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comfort and also physical closeness.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Animals teach children in particular to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take responsibility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global pet industry has weathered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challenging period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 Corona pandemic well.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 owners paid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attention to their health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therefore also pampered their animals more with health-promoting products.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 industry is inventive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will continue its product development under the new conditions for the benefit of our pets.</a:t>
            </a:r>
          </a:p>
          <a:p>
            <a:pPr marL="342900" indent="-342900">
              <a:lnSpc>
                <a:spcPct val="9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de-DE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D4948CB-9418-7E92-7A37-C2FC839B4E89}"/>
              </a:ext>
            </a:extLst>
          </p:cNvPr>
          <p:cNvSpPr txBox="1"/>
          <p:nvPr/>
        </p:nvSpPr>
        <p:spPr>
          <a:xfrm>
            <a:off x="678519" y="47746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Take </a:t>
            </a:r>
            <a:r>
              <a:rPr lang="de-DE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Aways</a:t>
            </a:r>
            <a:endParaRPr lang="de-DE" sz="32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6590"/>
      </p:ext>
    </p:extLst>
  </p:cSld>
  <p:clrMapOvr>
    <a:masterClrMapping/>
  </p:clrMapOvr>
</p:sld>
</file>

<file path=ppt/theme/theme1.xml><?xml version="1.0" encoding="utf-8"?>
<a:theme xmlns:a="http://schemas.openxmlformats.org/drawingml/2006/main" name="Fachmessen-PowerPoint-Master_16zu9">
  <a:themeElements>
    <a:clrScheme name="Interzoo">
      <a:dk1>
        <a:sysClr val="windowText" lastClr="000000"/>
      </a:dk1>
      <a:lt1>
        <a:sysClr val="window" lastClr="FFFFFF"/>
      </a:lt1>
      <a:dk2>
        <a:srgbClr val="50AE30"/>
      </a:dk2>
      <a:lt2>
        <a:srgbClr val="B1B3B4"/>
      </a:lt2>
      <a:accent1>
        <a:srgbClr val="006446"/>
      </a:accent1>
      <a:accent2>
        <a:srgbClr val="E2001A"/>
      </a:accent2>
      <a:accent3>
        <a:srgbClr val="009DE0"/>
      </a:accent3>
      <a:accent4>
        <a:srgbClr val="50AE30"/>
      </a:accent4>
      <a:accent5>
        <a:srgbClr val="FFDC00"/>
      </a:accent5>
      <a:accent6>
        <a:srgbClr val="D9DADB"/>
      </a:accent6>
      <a:hlink>
        <a:srgbClr val="006446"/>
      </a:hlink>
      <a:folHlink>
        <a:srgbClr val="50AE30"/>
      </a:folHlink>
    </a:clrScheme>
    <a:fontScheme name="Nürnberg Me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bg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defRPr sz="10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2934106-C276-4710-B116-6ADFBFDD4D81}" vid="{85B83752-4EEF-48D6-B25D-1F9C84CC824D}"/>
    </a:ext>
  </a:extLst>
</a:theme>
</file>

<file path=ppt/theme/theme2.xml><?xml version="1.0" encoding="utf-8"?>
<a:theme xmlns:a="http://schemas.openxmlformats.org/drawingml/2006/main" name="Larissa">
  <a:themeElements>
    <a:clrScheme name="Nürnberg Messe 2">
      <a:dk1>
        <a:sysClr val="windowText" lastClr="000000"/>
      </a:dk1>
      <a:lt1>
        <a:sysClr val="window" lastClr="FFFFFF"/>
      </a:lt1>
      <a:dk2>
        <a:srgbClr val="E5EBEE"/>
      </a:dk2>
      <a:lt2>
        <a:srgbClr val="B1B3B4"/>
      </a:lt2>
      <a:accent1>
        <a:srgbClr val="FF5014"/>
      </a:accent1>
      <a:accent2>
        <a:srgbClr val="FF9672"/>
      </a:accent2>
      <a:accent3>
        <a:srgbClr val="58585A"/>
      </a:accent3>
      <a:accent4>
        <a:srgbClr val="87888A"/>
      </a:accent4>
      <a:accent5>
        <a:srgbClr val="B1B3B4"/>
      </a:accent5>
      <a:accent6>
        <a:srgbClr val="D9DADB"/>
      </a:accent6>
      <a:hlink>
        <a:srgbClr val="000000"/>
      </a:hlink>
      <a:folHlink>
        <a:srgbClr val="000000"/>
      </a:folHlink>
    </a:clrScheme>
    <a:fontScheme name="Nürnberg Me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Nürnberg Messe 2">
      <a:dk1>
        <a:sysClr val="windowText" lastClr="000000"/>
      </a:dk1>
      <a:lt1>
        <a:sysClr val="window" lastClr="FFFFFF"/>
      </a:lt1>
      <a:dk2>
        <a:srgbClr val="E5EBEE"/>
      </a:dk2>
      <a:lt2>
        <a:srgbClr val="B1B3B4"/>
      </a:lt2>
      <a:accent1>
        <a:srgbClr val="FF5014"/>
      </a:accent1>
      <a:accent2>
        <a:srgbClr val="FF9672"/>
      </a:accent2>
      <a:accent3>
        <a:srgbClr val="58585A"/>
      </a:accent3>
      <a:accent4>
        <a:srgbClr val="87888A"/>
      </a:accent4>
      <a:accent5>
        <a:srgbClr val="B1B3B4"/>
      </a:accent5>
      <a:accent6>
        <a:srgbClr val="D9DADB"/>
      </a:accent6>
      <a:hlink>
        <a:srgbClr val="000000"/>
      </a:hlink>
      <a:folHlink>
        <a:srgbClr val="000000"/>
      </a:folHlink>
    </a:clrScheme>
    <a:fontScheme name="Nürnberg Me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Interzoo_2022</Template>
  <TotalTime>0</TotalTime>
  <Words>244</Words>
  <Application>Microsoft Office PowerPoint</Application>
  <PresentationFormat>Benutzerdefiniert</PresentationFormat>
  <Paragraphs>62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Corbel</vt:lpstr>
      <vt:lpstr>Segoe UI</vt:lpstr>
      <vt:lpstr>Fachmessen-PowerPoint-Master_16zu9</vt:lpstr>
      <vt:lpstr>PowerPoint-Präsentation</vt:lpstr>
      <vt:lpstr>PowerPoint-Präsentation</vt:lpstr>
      <vt:lpstr>PowerPoint-Präsentation</vt:lpstr>
      <vt:lpstr>PowerPoint-Präsentation</vt:lpstr>
    </vt:vector>
  </TitlesOfParts>
  <Company>NürnbergMesse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Biehl, Jennifer</dc:creator>
  <cp:lastModifiedBy>Antje Schreiber</cp:lastModifiedBy>
  <cp:revision>21</cp:revision>
  <cp:lastPrinted>2015-08-12T10:41:10Z</cp:lastPrinted>
  <dcterms:created xsi:type="dcterms:W3CDTF">2021-11-03T13:32:19Z</dcterms:created>
  <dcterms:modified xsi:type="dcterms:W3CDTF">2022-05-18T09:14:32Z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0x0101001A3E007253292E40A92DAE762A04FD8F</vt:lpwstr>
  </property>
</Properties>
</file>